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5"/>
    <p:sldMasterId id="214748368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</p:sldIdLst>
  <p:sldSz cy="5143500" cx="9144000"/>
  <p:notesSz cx="6858000" cy="9144000"/>
  <p:embeddedFontLst>
    <p:embeddedFont>
      <p:font typeface="Ubuntu"/>
      <p:regular r:id="rId140"/>
      <p:bold r:id="rId141"/>
      <p:italic r:id="rId142"/>
      <p:boldItalic r:id="rId143"/>
    </p:embeddedFont>
    <p:embeddedFont>
      <p:font typeface="Montserrat"/>
      <p:regular r:id="rId144"/>
      <p:bold r:id="rId145"/>
      <p:italic r:id="rId146"/>
      <p:boldItalic r:id="rId147"/>
    </p:embeddedFont>
    <p:embeddedFont>
      <p:font typeface="Fira Mono"/>
      <p:regular r:id="rId148"/>
      <p:bold r:id="rId149"/>
    </p:embeddedFont>
    <p:embeddedFont>
      <p:font typeface="Roboto Mono"/>
      <p:regular r:id="rId150"/>
      <p:bold r:id="rId151"/>
      <p:italic r:id="rId152"/>
      <p:boldItalic r:id="rId153"/>
    </p:embeddedFont>
    <p:embeddedFont>
      <p:font typeface="DM Mono"/>
      <p:regular r:id="rId154"/>
      <p:italic r:id="rId1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80A5C1-467E-4A8E-BFDD-F1B2372D6883}">
  <a:tblStyle styleId="{9B80A5C1-467E-4A8E-BFDD-F1B2372D68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font" Target="fonts/RobotoMono-regular.fntdata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FiraMono-bold.fntdata"/><Relationship Id="rId4" Type="http://schemas.openxmlformats.org/officeDocument/2006/relationships/tableStyles" Target="tableStyles.xml"/><Relationship Id="rId148" Type="http://schemas.openxmlformats.org/officeDocument/2006/relationships/font" Target="fonts/FiraMono-regular.fntdata"/><Relationship Id="rId9" Type="http://schemas.openxmlformats.org/officeDocument/2006/relationships/slide" Target="slides/slide2.xml"/><Relationship Id="rId143" Type="http://schemas.openxmlformats.org/officeDocument/2006/relationships/font" Target="fonts/Ubuntu-boldItalic.fntdata"/><Relationship Id="rId142" Type="http://schemas.openxmlformats.org/officeDocument/2006/relationships/font" Target="fonts/Ubuntu-italic.fntdata"/><Relationship Id="rId141" Type="http://schemas.openxmlformats.org/officeDocument/2006/relationships/font" Target="fonts/Ubuntu-bold.fntdata"/><Relationship Id="rId140" Type="http://schemas.openxmlformats.org/officeDocument/2006/relationships/font" Target="fonts/Ubuntu-regular.fntdata"/><Relationship Id="rId5" Type="http://schemas.openxmlformats.org/officeDocument/2006/relationships/slideMaster" Target="slideMasters/slideMaster1.xml"/><Relationship Id="rId147" Type="http://schemas.openxmlformats.org/officeDocument/2006/relationships/font" Target="fonts/Montserrat-boldItalic.fntdata"/><Relationship Id="rId6" Type="http://schemas.openxmlformats.org/officeDocument/2006/relationships/slideMaster" Target="slideMasters/slideMaster2.xml"/><Relationship Id="rId146" Type="http://schemas.openxmlformats.org/officeDocument/2006/relationships/font" Target="fonts/Montserrat-italic.fntdata"/><Relationship Id="rId7" Type="http://schemas.openxmlformats.org/officeDocument/2006/relationships/notesMaster" Target="notesMasters/notesMaster1.xml"/><Relationship Id="rId145" Type="http://schemas.openxmlformats.org/officeDocument/2006/relationships/font" Target="fonts/Montserrat-bold.fntdata"/><Relationship Id="rId8" Type="http://schemas.openxmlformats.org/officeDocument/2006/relationships/slide" Target="slides/slide1.xml"/><Relationship Id="rId144" Type="http://schemas.openxmlformats.org/officeDocument/2006/relationships/font" Target="fonts/Montserrat-regular.fntdata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154" Type="http://schemas.openxmlformats.org/officeDocument/2006/relationships/font" Target="fonts/DMMono-regular.fntdata"/><Relationship Id="rId58" Type="http://schemas.openxmlformats.org/officeDocument/2006/relationships/slide" Target="slides/slide51.xml"/><Relationship Id="rId153" Type="http://schemas.openxmlformats.org/officeDocument/2006/relationships/font" Target="fonts/RobotoMono-boldItalic.fntdata"/><Relationship Id="rId152" Type="http://schemas.openxmlformats.org/officeDocument/2006/relationships/font" Target="fonts/RobotoMono-italic.fntdata"/><Relationship Id="rId151" Type="http://schemas.openxmlformats.org/officeDocument/2006/relationships/font" Target="fonts/RobotoMono-bold.fntdata"/><Relationship Id="rId155" Type="http://schemas.openxmlformats.org/officeDocument/2006/relationships/font" Target="fonts/DMMon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c2a3fcbd0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c2a3fcbd0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93b7f27113_0_10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93b7f2711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g28e1e11a878_0_172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5" name="Google Shape;2995;g28e1e11a878_0_1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g28e1e11a878_0_1787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9" name="Google Shape;3059;g28e1e11a878_0_1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g28e1e11a878_0_1848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3" name="Google Shape;3123;g28e1e11a878_0_1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g28e1e11a878_0_204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7" name="Google Shape;3187;g28e1e11a878_0_2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0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g28e1e11a878_0_1917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2" name="Google Shape;3252;g28e1e11a878_0_1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4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Google Shape;3315;g28e1e11a878_0_1981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6" name="Google Shape;3316;g28e1e11a878_0_1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8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" name="Google Shape;3379;g28e1e11a878_0_2109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0" name="Google Shape;3380;g28e1e11a878_0_2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g28e1e11a878_0_2172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4" name="Google Shape;3444;g28e1e11a878_0_2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g28e1e11a878_0_223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8" name="Google Shape;3508;g28e1e11a878_0_2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g28e1e11a878_0_236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3" name="Google Shape;3573;g28e1e11a878_0_2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93b7f27113_0_137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93b7f2711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5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Google Shape;3636;g28e1e11a878_0_2431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7" name="Google Shape;3637;g28e1e11a878_0_2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9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g28e1e11a878_0_2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1" name="Google Shape;3701;g28e1e11a878_0_2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4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5" name="Google Shape;3705;g28e20e48a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6" name="Google Shape;3706;g28e20e48a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9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g28e20e48aa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1" name="Google Shape;3711;g28e20e48aa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5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g293dc21712a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7" name="Google Shape;3717;g293dc21712a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2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g2b290389666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4" name="Google Shape;3724;g2b290389666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7" name="Shape 3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8" name="Google Shape;3728;g2b290389666_0_43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9" name="Google Shape;3729;g2b290389666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0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g2b29cad7ac7_0_302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2" name="Google Shape;3782;g2b29cad7ac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0" name="Shape 3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Google Shape;3831;g2b29cad7ac7_0_36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2" name="Google Shape;3832;g2b29cad7ac7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2" name="Shape 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3" name="Google Shape;3883;g2b290389666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4" name="Google Shape;3884;g2b290389666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93b7f27113_0_18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93b7f2711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9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g2b29cad7ac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1" name="Google Shape;3891;g2b29cad7ac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7" name="Shape 3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g2b29cad7ac7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9" name="Google Shape;3899;g2b29cad7ac7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5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Google Shape;3906;g2b29cad7ac7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7" name="Google Shape;3907;g2b29cad7ac7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3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g2b29cad7ac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5" name="Google Shape;3915;g2b29cad7ac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9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" name="Google Shape;3920;g2b29cad7a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1" name="Google Shape;3921;g2b29cad7a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4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2b29cad7ac7_0_4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2b29cad7ac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6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Google Shape;3977;g2b29cad7ac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8" name="Google Shape;3978;g2b29cad7ac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0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1" name="Google Shape;4061;g2b29cad7ac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2" name="Google Shape;4062;g2b29cad7ac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3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g2b29cad7ac7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5" name="Google Shape;4145;g2b29cad7ac7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3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g2b34863f9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5" name="Google Shape;4225;g2b34863f9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93b7f2711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93b7f2711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9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0" name="Google Shape;4230;g2b34863f935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1" name="Google Shape;4231;g2b34863f93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6" name="Shape 4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7" name="Google Shape;4237;g2b34863f935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8" name="Google Shape;4238;g2b34863f935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3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Google Shape;4244;g2b34863f93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5" name="Google Shape;4245;g2b34863f93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93b7f27113_0_23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93b7f27113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93b7f27113_0_26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93b7f27113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93b7f27113_0_299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93b7f2711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93b7f27113_0_332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93b7f27113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93b7f27113_0_36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93b7f27113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93b7f27113_0_398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93b7f27113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27807cd65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927807cd65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93b7f27113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93b7f27113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93b7f27113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93b7f27113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93b7f27113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93b7f27113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93b7f27113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93b7f27113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93b7f27113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93b7f27113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93b7f27113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93b7f27113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93b7f27113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93b7f27113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93b7f27113_0_1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93b7f27113_0_1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93b7f27113_0_1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93b7f27113_0_1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93b7f27113_0_1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93b7f27113_0_1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93b7f2711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93b7f2711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93b7f27113_0_1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93b7f27113_0_1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93b7f27113_0_1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93b7f27113_0_1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93b7f27113_0_1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93b7f27113_0_1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93b7f27113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93b7f27113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93b7f27113_0_103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93b7f27113_0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93b7f27113_0_107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93b7f27113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93b7f27113_0_1109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93b7f27113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93b7f27113_0_115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293b7f27113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93b7f27113_0_1201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93b7f27113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93b7f27113_0_1211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293b7f27113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3b7f27113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93b7f27113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93b7f27113_0_1247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93b7f27113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93b7f27113_0_1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293b7f27113_0_1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93b7f27113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293b7f27113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293dc2171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293dc2171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93dc21712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293dc21712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93dc21712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293dc21712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93dc21712a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93dc21712a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93dc21712a_0_29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293dc21712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93dc21712a_0_6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293dc21712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93dc21712a_0_10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293dc21712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3b7f27113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93b7f27113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293dc21712a_0_15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293dc21712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293dc21712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293dc21712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293dc21712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293dc21712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293dc21712a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293dc21712a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93dc21712a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293dc21712a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293dc21712a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293dc21712a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93dc21712a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93dc21712a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93dc21712a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93dc21712a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293dc21712a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293dc21712a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293dc21712a_0_371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293dc21712a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3b7f27113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93b7f27113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93dc21712a_0_408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293dc21712a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293dc21712a_0_957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293dc21712a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28e1e11a878_0_814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28e1e11a878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293dc21712a_0_101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293dc21712a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293dc21712a_0_457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293dc21712a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28e1e11a878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28e1e11a878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28e1e11a878_0_348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28e1e11a87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8e1e11a878_0_38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28e1e11a878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28e1e11a878_0_487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28e1e11a878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28e1e11a878_0_534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28e1e11a878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93b7f27113_0_6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93b7f2711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28e1e11a878_0_58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28e1e11a878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28e1e11a878_0_641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28e1e11a878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28e1e11a878_0_69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28e1e11a878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28e1e11a878_0_75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28e1e11a878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2b290389666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" name="Google Shape;2221;g2b290389666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293dc21712a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293dc21712a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28e1e11a878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28e1e11a878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293dc21712a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293dc21712a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293dc21712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293dc21712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293dc21712a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293dc21712a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3b7f2711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93b7f2711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28e1e11a87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8" name="Google Shape;2268;g28e1e11a8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28e1e11a878_0_122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28e1e11a87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28e1e11a878_0_19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28e1e11a87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28e1e11a878_0_275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28e1e11a87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293dc21712a_0_76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293dc21712a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293dc21712a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" name="Google Shape;2488;g293dc21712a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g28e1e11a878_0_92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5" name="Google Shape;2495;g28e1e11a878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293dc21712a_0_80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293dc21712a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28e1e11a87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28e1e11a87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28e1e11a878_0_873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5" name="Google Shape;2585;g28e1e11a878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3b7f2711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3b7f2711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g28e1e11a878_0_67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2" name="Google Shape;2632;g28e1e11a87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28e1e11a878_0_1197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1" name="Google Shape;2681;g28e1e11a878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28e1e11a878_0_1244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28e1e11a878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g28e1e11a878_0_132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0" name="Google Shape;2790;g28e1e11a878_0_1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Google Shape;2847;g28e1e11a878_0_143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8" name="Google Shape;2848;g28e1e11a878_0_1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7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28e1e11a878_0_1496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" name="Google Shape;2909;g28e1e11a878_0_1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g28e1e11a878_0_1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1" name="Google Shape;2971;g28e1e11a878_0_1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28e1e11a878_0_1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6" name="Google Shape;2976;g28e1e11a878_0_1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28e1e11a878_0_1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28e1e11a878_0_1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6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g28e1e11a878_0_1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8" name="Google Shape;2988;g28e1e11a878_0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hyperlink" Target="https://docs.google.com/document/d/1ciKBdPnEzOLruX2kHeITCScMlv6JEj0WxLSnIb_0LoQ/edit#heading=h.lenmkxib1mv3" TargetMode="External"/><Relationship Id="rId5" Type="http://schemas.openxmlformats.org/officeDocument/2006/relationships/hyperlink" Target="https://rx-anglar.io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.jpg"/><Relationship Id="rId7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hyperlink" Target="https://docs.google.com/document/d/1ciKBdPnEzOLruX2kHeITCScMlv6JEj0WxLSnIb_0LoQ/edit#heading=h.lenmkxib1mv3" TargetMode="External"/><Relationship Id="rId5" Type="http://schemas.openxmlformats.org/officeDocument/2006/relationships/hyperlink" Target="https://rx-anglar.io" TargetMode="Externa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.jpg"/><Relationship Id="rId7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 text">
  <p:cSld name="ONE_COLUMN_TEXT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757275"/>
            <a:ext cx="2808000" cy="42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9" name="Google Shape;7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7" name="Google Shape;8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2"/>
          <p:cNvPicPr preferRelativeResize="0"/>
          <p:nvPr/>
        </p:nvPicPr>
        <p:blipFill rotWithShape="1">
          <a:blip r:embed="rId2">
            <a:alphaModFix amt="3000"/>
          </a:blip>
          <a:srcRect b="26507" l="14565" r="60269" t="16609"/>
          <a:stretch/>
        </p:blipFill>
        <p:spPr>
          <a:xfrm>
            <a:off x="3039250" y="724075"/>
            <a:ext cx="3887251" cy="441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7847175" y="0"/>
            <a:ext cx="1296600" cy="4929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-125" y="4538400"/>
            <a:ext cx="5380800" cy="6051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775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38" y="0"/>
            <a:ext cx="979964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 Blank">
  <p:cSld name="TITLE_ONLY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">
  <p:cSld name="TITLE_ONLY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None/>
              <a:defRPr>
                <a:solidFill>
                  <a:srgbClr val="2012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800"/>
              <a:buChar char="●"/>
              <a:defRPr>
                <a:solidFill>
                  <a:srgbClr val="351C75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○"/>
              <a:defRPr>
                <a:solidFill>
                  <a:srgbClr val="351C75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■"/>
              <a:defRPr>
                <a:solidFill>
                  <a:srgbClr val="351C75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●"/>
              <a:defRPr>
                <a:solidFill>
                  <a:srgbClr val="351C75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○"/>
              <a:defRPr>
                <a:solidFill>
                  <a:srgbClr val="351C75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■"/>
              <a:defRPr>
                <a:solidFill>
                  <a:srgbClr val="351C75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●"/>
              <a:defRPr>
                <a:solidFill>
                  <a:srgbClr val="351C75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○"/>
              <a:defRPr>
                <a:solidFill>
                  <a:srgbClr val="351C75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400"/>
              <a:buChar char="■"/>
              <a:defRPr>
                <a:solidFill>
                  <a:srgbClr val="351C75"/>
                </a:solidFill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4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only">
  <p:cSld name="SECTION_HEADER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3">
  <p:cSld name="SECTION_HEADER_1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1109963" y="2062407"/>
            <a:ext cx="5431800" cy="1313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8760000" dist="19050">
              <a:srgbClr val="FFFFF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608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RxAngular </a:t>
            </a:r>
            <a:r>
              <a:rPr lang="en-GB" sz="39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Performance &amp; DX</a:t>
            </a:r>
            <a:endParaRPr sz="608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2" name="Google Shape;132;p23"/>
          <p:cNvGrpSpPr/>
          <p:nvPr/>
        </p:nvGrpSpPr>
        <p:grpSpPr>
          <a:xfrm>
            <a:off x="5581357" y="996065"/>
            <a:ext cx="2389091" cy="2156267"/>
            <a:chOff x="4557385" y="775986"/>
            <a:chExt cx="3761163" cy="3394627"/>
          </a:xfrm>
        </p:grpSpPr>
        <p:pic>
          <p:nvPicPr>
            <p:cNvPr descr="Bildergebnis für angular logo" id="133" name="Google Shape;133;p23"/>
            <p:cNvPicPr preferRelativeResize="0"/>
            <p:nvPr/>
          </p:nvPicPr>
          <p:blipFill rotWithShape="1">
            <a:blip r:embed="rId3">
              <a:alphaModFix/>
            </a:blip>
            <a:srcRect b="7984" l="68919" r="12599" t="11932"/>
            <a:stretch/>
          </p:blipFill>
          <p:spPr>
            <a:xfrm rot="1800003">
              <a:off x="7087571" y="1549703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134" name="Google Shape;134;p23"/>
            <p:cNvPicPr preferRelativeResize="0"/>
            <p:nvPr/>
          </p:nvPicPr>
          <p:blipFill rotWithShape="1">
            <a:blip r:embed="rId3">
              <a:alphaModFix/>
            </a:blip>
            <a:srcRect b="7984" l="12597" r="68166" t="11932"/>
            <a:stretch/>
          </p:blipFill>
          <p:spPr>
            <a:xfrm rot="1799993">
              <a:off x="5176196" y="757622"/>
              <a:ext cx="635402" cy="26455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135" name="Google Shape;135;p23"/>
            <p:cNvPicPr preferRelativeResize="0"/>
            <p:nvPr/>
          </p:nvPicPr>
          <p:blipFill rotWithShape="1">
            <a:blip r:embed="rId3">
              <a:alphaModFix/>
            </a:blip>
            <a:srcRect b="7984" l="31825" r="49692" t="11932"/>
            <a:stretch/>
          </p:blipFill>
          <p:spPr>
            <a:xfrm rot="1800003">
              <a:off x="5918529" y="871061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136" name="Google Shape;136;p23"/>
            <p:cNvPicPr preferRelativeResize="0"/>
            <p:nvPr/>
          </p:nvPicPr>
          <p:blipFill rotWithShape="1">
            <a:blip r:embed="rId3">
              <a:alphaModFix/>
            </a:blip>
            <a:srcRect b="7984" l="50317" r="31199" t="11932"/>
            <a:stretch/>
          </p:blipFill>
          <p:spPr>
            <a:xfrm rot="1800003">
              <a:off x="6371879" y="1440426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</p:grpSp>
      <p:sp>
        <p:nvSpPr>
          <p:cNvPr id="137" name="Google Shape;137;p23"/>
          <p:cNvSpPr txBox="1"/>
          <p:nvPr/>
        </p:nvSpPr>
        <p:spPr>
          <a:xfrm>
            <a:off x="7490025" y="4519700"/>
            <a:ext cx="15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🔗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rx-anglar.io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76200" y="4443200"/>
            <a:ext cx="5431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GB" sz="2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⭐ Star ⭐ us on Github if you like it!</a:t>
            </a:r>
            <a:endParaRPr b="0" i="1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1" type="tx">
  <p:cSld name="TITLE_AND_BODY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9150" y="0"/>
            <a:ext cx="874850" cy="44001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1241300" y="1312450"/>
            <a:ext cx="47874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I’m Michael :)</a:t>
            </a:r>
            <a:br>
              <a:rPr lang="en-GB"/>
            </a:br>
            <a:br>
              <a:rPr lang="en-GB"/>
            </a:br>
            <a:r>
              <a:rPr lang="en-GB" sz="2200"/>
              <a:t>I do custom tailored </a:t>
            </a:r>
            <a:br>
              <a:rPr lang="en-GB" sz="2200"/>
            </a:br>
            <a:r>
              <a:rPr b="1" lang="en-GB" sz="2200"/>
              <a:t>Consulting,</a:t>
            </a:r>
            <a:r>
              <a:rPr lang="en-GB" sz="2200"/>
              <a:t> </a:t>
            </a:r>
            <a:r>
              <a:rPr b="1" lang="en-GB" sz="2200"/>
              <a:t>Training </a:t>
            </a:r>
            <a:r>
              <a:rPr lang="en-GB" sz="2200"/>
              <a:t>and </a:t>
            </a:r>
            <a:r>
              <a:rPr b="1" lang="en-GB" sz="2200"/>
              <a:t>Workshops</a:t>
            </a:r>
            <a:r>
              <a:rPr lang="en-GB" sz="2200"/>
              <a:t>!</a:t>
            </a:r>
            <a:br>
              <a:rPr lang="en-GB" sz="2200"/>
            </a:br>
            <a:br>
              <a:rPr lang="en-GB" sz="2200"/>
            </a:br>
            <a:r>
              <a:rPr b="1" lang="en-GB" sz="2200">
                <a:solidFill>
                  <a:srgbClr val="674EA7"/>
                </a:solidFill>
              </a:rPr>
              <a:t>michael.hladky@push-based.io</a:t>
            </a:r>
            <a:endParaRPr b="1" sz="22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200">
                <a:solidFill>
                  <a:srgbClr val="674EA7"/>
                </a:solidFill>
              </a:rPr>
              <a:t>www.push-based.io</a:t>
            </a:r>
            <a:endParaRPr b="1" sz="22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200"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46" y="1442951"/>
            <a:ext cx="690625" cy="217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6154722" y="3963413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@Michael_Hladky</a:t>
            </a:r>
            <a:endParaRPr b="0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1050" y="3998135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 rotWithShape="1">
          <a:blip r:embed="rId5">
            <a:alphaModFix/>
          </a:blip>
          <a:srcRect b="51088" l="0" r="0" t="0"/>
          <a:stretch/>
        </p:blipFill>
        <p:spPr>
          <a:xfrm>
            <a:off x="5675513" y="1227262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 rotWithShape="1">
          <a:blip r:embed="rId6">
            <a:alphaModFix/>
          </a:blip>
          <a:srcRect b="0" l="26714" r="4239" t="0"/>
          <a:stretch/>
        </p:blipFill>
        <p:spPr>
          <a:xfrm rot="-5400000">
            <a:off x="6180212" y="1555762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4225" y="2989325"/>
            <a:ext cx="874850" cy="92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2">
  <p:cSld name="TITLE_AND_BODY_2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5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517058" y="1916888"/>
            <a:ext cx="48219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Thanks for </a:t>
            </a:r>
            <a:r>
              <a:rPr b="1" lang="en-GB"/>
              <a:t>your </a:t>
            </a:r>
            <a:r>
              <a:rPr lang="en-GB"/>
              <a:t>time!</a:t>
            </a:r>
            <a:br>
              <a:rPr lang="en-GB"/>
            </a:br>
            <a:r>
              <a:rPr lang="en-GB" sz="2200"/>
              <a:t>If you have any questions, </a:t>
            </a:r>
            <a:r>
              <a:rPr b="1" lang="en-GB" sz="2200"/>
              <a:t>ping me</a:t>
            </a:r>
            <a:r>
              <a:rPr lang="en-GB" sz="2200"/>
              <a:t>!</a:t>
            </a:r>
            <a:endParaRPr sz="2200"/>
          </a:p>
        </p:txBody>
      </p:sp>
      <p:sp>
        <p:nvSpPr>
          <p:cNvPr id="156" name="Google Shape;156;p25"/>
          <p:cNvSpPr txBox="1"/>
          <p:nvPr/>
        </p:nvSpPr>
        <p:spPr>
          <a:xfrm>
            <a:off x="517050" y="2916125"/>
            <a:ext cx="4543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michael.hladky@push-based.io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810722" y="3444888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@Michael_Hladky</a:t>
            </a:r>
            <a:endParaRPr b="0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051" y="3479610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7577600" y="3538862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5650300" y="1518537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 rotWithShape="1">
          <a:blip r:embed="rId5">
            <a:alphaModFix/>
          </a:blip>
          <a:srcRect b="0" l="26714" r="4239" t="0"/>
          <a:stretch/>
        </p:blipFill>
        <p:spPr>
          <a:xfrm rot="-5400000">
            <a:off x="6154999" y="1847037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7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110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8"/>
          <p:cNvSpPr txBox="1"/>
          <p:nvPr>
            <p:ph type="title"/>
          </p:nvPr>
        </p:nvSpPr>
        <p:spPr>
          <a:xfrm>
            <a:off x="0" y="0"/>
            <a:ext cx="828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8" name="Google Shape;17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 text">
  <p:cSld name="ONE_COLUMN_TEXT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311700" y="757275"/>
            <a:ext cx="2808000" cy="42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3" name="Google Shape;18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9" name="Google Shape;189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" name="Google Shape;190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 rotWithShape="1">
          <a:blip r:embed="rId2">
            <a:alphaModFix amt="3000"/>
          </a:blip>
          <a:srcRect b="26507" l="14565" r="60269" t="16609"/>
          <a:stretch/>
        </p:blipFill>
        <p:spPr>
          <a:xfrm>
            <a:off x="3039250" y="724075"/>
            <a:ext cx="3887251" cy="441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/>
          <p:nvPr/>
        </p:nvSpPr>
        <p:spPr>
          <a:xfrm>
            <a:off x="7847175" y="0"/>
            <a:ext cx="1296600" cy="4929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-125" y="4538400"/>
            <a:ext cx="5380800" cy="6051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sp>
        <p:nvSpPr>
          <p:cNvPr id="197" name="Google Shape;19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775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only">
  <p:cSld name="SECTION_HEADER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38" y="0"/>
            <a:ext cx="979964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 Blank">
  <p:cSld name="TITLE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3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Google Shape;21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">
  <p:cSld name="TITLE_ONLY_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3">
  <p:cSld name="TITLE_ONLY_3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5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überschrift 1">
  <p:cSld name="SECTION_HEADER_1_2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7" name="Google Shape;227;p4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4">
  <p:cSld name="TITLE_ONLY_4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3">
  <p:cSld name="SECTION_HEADER_1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/>
        </p:nvSpPr>
        <p:spPr>
          <a:xfrm>
            <a:off x="1109963" y="2062407"/>
            <a:ext cx="5431800" cy="1313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8760000" dist="19050">
              <a:srgbClr val="FFFFF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608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RxAngular </a:t>
            </a:r>
            <a:r>
              <a:rPr lang="en-GB" sz="39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Performance &amp; DX</a:t>
            </a:r>
            <a:endParaRPr sz="608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" name="Google Shape;27;p5"/>
          <p:cNvGrpSpPr/>
          <p:nvPr/>
        </p:nvGrpSpPr>
        <p:grpSpPr>
          <a:xfrm>
            <a:off x="5581357" y="996065"/>
            <a:ext cx="2389091" cy="2156267"/>
            <a:chOff x="4557385" y="775986"/>
            <a:chExt cx="3761163" cy="3394627"/>
          </a:xfrm>
        </p:grpSpPr>
        <p:pic>
          <p:nvPicPr>
            <p:cNvPr descr="Bildergebnis für angular logo" id="28" name="Google Shape;28;p5"/>
            <p:cNvPicPr preferRelativeResize="0"/>
            <p:nvPr/>
          </p:nvPicPr>
          <p:blipFill rotWithShape="1">
            <a:blip r:embed="rId3">
              <a:alphaModFix/>
            </a:blip>
            <a:srcRect b="7984" l="68919" r="12599" t="11932"/>
            <a:stretch/>
          </p:blipFill>
          <p:spPr>
            <a:xfrm rot="1800003">
              <a:off x="7087571" y="1549703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29" name="Google Shape;29;p5"/>
            <p:cNvPicPr preferRelativeResize="0"/>
            <p:nvPr/>
          </p:nvPicPr>
          <p:blipFill rotWithShape="1">
            <a:blip r:embed="rId3">
              <a:alphaModFix/>
            </a:blip>
            <a:srcRect b="7984" l="12597" r="68166" t="11932"/>
            <a:stretch/>
          </p:blipFill>
          <p:spPr>
            <a:xfrm rot="1799993">
              <a:off x="5176196" y="757622"/>
              <a:ext cx="635402" cy="26455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30" name="Google Shape;30;p5"/>
            <p:cNvPicPr preferRelativeResize="0"/>
            <p:nvPr/>
          </p:nvPicPr>
          <p:blipFill rotWithShape="1">
            <a:blip r:embed="rId3">
              <a:alphaModFix/>
            </a:blip>
            <a:srcRect b="7984" l="31825" r="49692" t="11932"/>
            <a:stretch/>
          </p:blipFill>
          <p:spPr>
            <a:xfrm rot="1800003">
              <a:off x="5918529" y="871061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31" name="Google Shape;31;p5"/>
            <p:cNvPicPr preferRelativeResize="0"/>
            <p:nvPr/>
          </p:nvPicPr>
          <p:blipFill rotWithShape="1">
            <a:blip r:embed="rId3">
              <a:alphaModFix/>
            </a:blip>
            <a:srcRect b="7984" l="50317" r="31199" t="11932"/>
            <a:stretch/>
          </p:blipFill>
          <p:spPr>
            <a:xfrm rot="1800003">
              <a:off x="6371879" y="1440426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</p:grpSp>
      <p:sp>
        <p:nvSpPr>
          <p:cNvPr id="32" name="Google Shape;32;p5"/>
          <p:cNvSpPr txBox="1"/>
          <p:nvPr/>
        </p:nvSpPr>
        <p:spPr>
          <a:xfrm>
            <a:off x="7490025" y="4519700"/>
            <a:ext cx="15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🔗 </a:t>
            </a: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rx-anglar.io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/>
          <p:nvPr/>
        </p:nvSpPr>
        <p:spPr>
          <a:xfrm>
            <a:off x="76200" y="4443200"/>
            <a:ext cx="5431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GB" sz="2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⭐ Star ⭐ us on Github if you like it!</a:t>
            </a:r>
            <a:endParaRPr b="0" i="1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1">
  <p:cSld name="ONE_COLUMN_TEXT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3" name="Google Shape;233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" name="Google Shape;23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1" type="tx">
  <p:cSld name="TITLE_AND_BODY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9150" y="0"/>
            <a:ext cx="874850" cy="440013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/>
        </p:nvSpPr>
        <p:spPr>
          <a:xfrm>
            <a:off x="1241300" y="1312450"/>
            <a:ext cx="47874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I’m Michael :)</a:t>
            </a:r>
            <a:br>
              <a:rPr lang="en-GB"/>
            </a:br>
            <a:br>
              <a:rPr lang="en-GB"/>
            </a:br>
            <a:r>
              <a:rPr lang="en-GB" sz="2200"/>
              <a:t>I do custom tailored </a:t>
            </a:r>
            <a:br>
              <a:rPr lang="en-GB" sz="2200"/>
            </a:br>
            <a:r>
              <a:rPr b="1" lang="en-GB" sz="2200"/>
              <a:t>Consulting,</a:t>
            </a:r>
            <a:r>
              <a:rPr lang="en-GB" sz="2200"/>
              <a:t> </a:t>
            </a:r>
            <a:r>
              <a:rPr b="1" lang="en-GB" sz="2200"/>
              <a:t>Training </a:t>
            </a:r>
            <a:r>
              <a:rPr lang="en-GB" sz="2200"/>
              <a:t>and </a:t>
            </a:r>
            <a:r>
              <a:rPr b="1" lang="en-GB" sz="2200"/>
              <a:t>Workshops</a:t>
            </a:r>
            <a:r>
              <a:rPr lang="en-GB" sz="2200"/>
              <a:t>!</a:t>
            </a:r>
            <a:br>
              <a:rPr lang="en-GB" sz="2200"/>
            </a:br>
            <a:br>
              <a:rPr lang="en-GB" sz="2200"/>
            </a:br>
            <a:r>
              <a:rPr b="1" lang="en-GB" sz="2200">
                <a:solidFill>
                  <a:srgbClr val="674EA7"/>
                </a:solidFill>
              </a:rPr>
              <a:t>michael.hladky@push-based.io</a:t>
            </a:r>
            <a:endParaRPr b="1" sz="22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200">
                <a:solidFill>
                  <a:srgbClr val="674EA7"/>
                </a:solidFill>
              </a:rPr>
              <a:t>www.push-based.io</a:t>
            </a:r>
            <a:endParaRPr b="1" sz="2200">
              <a:solidFill>
                <a:srgbClr val="674EA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200"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46" y="1442951"/>
            <a:ext cx="690625" cy="2170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6154722" y="3963413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@Michael_Hladky</a:t>
            </a:r>
            <a:endParaRPr b="0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1050" y="3998135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5">
            <a:alphaModFix/>
          </a:blip>
          <a:srcRect b="51088" l="0" r="0" t="0"/>
          <a:stretch/>
        </p:blipFill>
        <p:spPr>
          <a:xfrm>
            <a:off x="5675513" y="1227262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6">
            <a:alphaModFix/>
          </a:blip>
          <a:srcRect b="0" l="26714" r="4239" t="0"/>
          <a:stretch/>
        </p:blipFill>
        <p:spPr>
          <a:xfrm rot="-5400000">
            <a:off x="6180212" y="1555762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4225" y="2989325"/>
            <a:ext cx="874850" cy="92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2">
  <p:cSld name="TITLE_AND_BODY_2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/>
        </p:nvSpPr>
        <p:spPr>
          <a:xfrm>
            <a:off x="517058" y="1916888"/>
            <a:ext cx="48219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Thanks for </a:t>
            </a:r>
            <a:r>
              <a:rPr b="1" lang="en-GB"/>
              <a:t>your </a:t>
            </a:r>
            <a:r>
              <a:rPr lang="en-GB"/>
              <a:t>time!</a:t>
            </a:r>
            <a:br>
              <a:rPr lang="en-GB"/>
            </a:br>
            <a:r>
              <a:rPr lang="en-GB" sz="2200"/>
              <a:t>If you have any questions, </a:t>
            </a:r>
            <a:r>
              <a:rPr b="1" lang="en-GB" sz="2200"/>
              <a:t>ping me</a:t>
            </a:r>
            <a:r>
              <a:rPr lang="en-GB" sz="2200"/>
              <a:t>!</a:t>
            </a:r>
            <a:endParaRPr sz="2200"/>
          </a:p>
        </p:txBody>
      </p:sp>
      <p:sp>
        <p:nvSpPr>
          <p:cNvPr id="51" name="Google Shape;51;p7"/>
          <p:cNvSpPr txBox="1"/>
          <p:nvPr/>
        </p:nvSpPr>
        <p:spPr>
          <a:xfrm>
            <a:off x="517050" y="2916125"/>
            <a:ext cx="4543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michael.hladky@push-based.io</a:t>
            </a:r>
            <a:endParaRPr/>
          </a:p>
        </p:txBody>
      </p:sp>
      <p:sp>
        <p:nvSpPr>
          <p:cNvPr id="52" name="Google Shape;52;p7"/>
          <p:cNvSpPr txBox="1"/>
          <p:nvPr/>
        </p:nvSpPr>
        <p:spPr>
          <a:xfrm>
            <a:off x="810722" y="3444888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@Michael_Hladky</a:t>
            </a:r>
            <a:endParaRPr b="0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051" y="3479610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7577600" y="3538862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5650300" y="1518537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/>
          <p:cNvPicPr preferRelativeResize="0"/>
          <p:nvPr/>
        </p:nvPicPr>
        <p:blipFill rotWithShape="1">
          <a:blip r:embed="rId5">
            <a:alphaModFix/>
          </a:blip>
          <a:srcRect b="0" l="26714" r="4239" t="0"/>
          <a:stretch/>
        </p:blipFill>
        <p:spPr>
          <a:xfrm rot="-5400000">
            <a:off x="6154999" y="1847037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8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311700" y="1110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0" y="0"/>
            <a:ext cx="828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4003" y="3"/>
            <a:ext cx="979998" cy="4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30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6.xml"/><Relationship Id="rId6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5.png"/><Relationship Id="rId4" Type="http://schemas.openxmlformats.org/officeDocument/2006/relationships/hyperlink" Target="https://jeanmeche.github.io/angular-change-detection/" TargetMode="Externa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9.xml"/><Relationship Id="rId3" Type="http://schemas.openxmlformats.org/officeDocument/2006/relationships/hyperlink" Target="https://github.com/angular/angular/pull/54023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5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45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angular/angular/blob/main/packages/zone.js/STANDARD-APIS.md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5" Type="http://schemas.openxmlformats.org/officeDocument/2006/relationships/hyperlink" Target="https://itnext.io/async-pipe-is-not-pure-948f7b24e2d1" TargetMode="External"/><Relationship Id="rId6" Type="http://schemas.openxmlformats.org/officeDocument/2006/relationships/image" Target="../media/image40.png"/><Relationship Id="rId7" Type="http://schemas.openxmlformats.org/officeDocument/2006/relationships/hyperlink" Target="https://itnext.io/async-pipe-is-not-pure-948f7b24e2d1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2.png"/><Relationship Id="rId4" Type="http://schemas.openxmlformats.org/officeDocument/2006/relationships/hyperlink" Target="https://github.com/angular/angular/pull/49153" TargetMode="External"/><Relationship Id="rId5" Type="http://schemas.openxmlformats.org/officeDocument/2006/relationships/hyperlink" Target="https://github.com/angular/angular/pull/49153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angular/angular/pull/52302" TargetMode="External"/><Relationship Id="rId4" Type="http://schemas.openxmlformats.org/officeDocument/2006/relationships/hyperlink" Target="https://github.com/angular/angular/pull/52302" TargetMode="External"/><Relationship Id="rId5" Type="http://schemas.openxmlformats.org/officeDocument/2006/relationships/image" Target="../media/image4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43"/>
          <p:cNvGrpSpPr/>
          <p:nvPr/>
        </p:nvGrpSpPr>
        <p:grpSpPr>
          <a:xfrm>
            <a:off x="5127279" y="488870"/>
            <a:ext cx="3439122" cy="2571585"/>
            <a:chOff x="5242929" y="71020"/>
            <a:chExt cx="3439122" cy="2571585"/>
          </a:xfrm>
        </p:grpSpPr>
        <p:sp>
          <p:nvSpPr>
            <p:cNvPr id="240" name="Google Shape;240;p43"/>
            <p:cNvSpPr/>
            <p:nvPr/>
          </p:nvSpPr>
          <p:spPr>
            <a:xfrm>
              <a:off x="6612309" y="1147322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41" name="Google Shape;241;p43"/>
            <p:cNvSpPr/>
            <p:nvPr/>
          </p:nvSpPr>
          <p:spPr>
            <a:xfrm>
              <a:off x="6381332" y="609174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242" name="Google Shape;242;p43"/>
            <p:cNvCxnSpPr>
              <a:stCxn id="241" idx="2"/>
              <a:endCxn id="240" idx="0"/>
            </p:cNvCxnSpPr>
            <p:nvPr/>
          </p:nvCxnSpPr>
          <p:spPr>
            <a:xfrm flipH="1" rot="-5400000">
              <a:off x="6535832" y="916824"/>
              <a:ext cx="230100" cy="2310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3" name="Google Shape;243;p43"/>
            <p:cNvCxnSpPr>
              <a:stCxn id="241" idx="2"/>
              <a:endCxn id="244" idx="0"/>
            </p:cNvCxnSpPr>
            <p:nvPr/>
          </p:nvCxnSpPr>
          <p:spPr>
            <a:xfrm rot="5400000">
              <a:off x="6313082" y="925074"/>
              <a:ext cx="230100" cy="214500"/>
            </a:xfrm>
            <a:prstGeom prst="curvedConnector3">
              <a:avLst>
                <a:gd fmla="val 49988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5" name="Google Shape;245;p43"/>
            <p:cNvSpPr/>
            <p:nvPr/>
          </p:nvSpPr>
          <p:spPr>
            <a:xfrm>
              <a:off x="7039417" y="1736811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46" name="Google Shape;246;p43"/>
            <p:cNvSpPr/>
            <p:nvPr/>
          </p:nvSpPr>
          <p:spPr>
            <a:xfrm>
              <a:off x="6612309" y="1736811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247" name="Google Shape;247;p43"/>
            <p:cNvCxnSpPr>
              <a:stCxn id="240" idx="2"/>
              <a:endCxn id="245" idx="0"/>
            </p:cNvCxnSpPr>
            <p:nvPr/>
          </p:nvCxnSpPr>
          <p:spPr>
            <a:xfrm flipH="1" rot="-5400000">
              <a:off x="6839259" y="1382522"/>
              <a:ext cx="281400" cy="427200"/>
            </a:xfrm>
            <a:prstGeom prst="curvedConnector3">
              <a:avLst>
                <a:gd fmla="val 49998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8" name="Google Shape;248;p43"/>
            <p:cNvCxnSpPr>
              <a:stCxn id="240" idx="2"/>
              <a:endCxn id="246" idx="0"/>
            </p:cNvCxnSpPr>
            <p:nvPr/>
          </p:nvCxnSpPr>
          <p:spPr>
            <a:xfrm flipH="1" rot="-5400000">
              <a:off x="6625959" y="1595822"/>
              <a:ext cx="281400" cy="600"/>
            </a:xfrm>
            <a:prstGeom prst="curvedConnector3">
              <a:avLst>
                <a:gd fmla="val 49998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9" name="Google Shape;249;p43"/>
            <p:cNvCxnSpPr>
              <a:stCxn id="240" idx="2"/>
              <a:endCxn id="250" idx="0"/>
            </p:cNvCxnSpPr>
            <p:nvPr/>
          </p:nvCxnSpPr>
          <p:spPr>
            <a:xfrm flipH="1" rot="-5400000">
              <a:off x="7045359" y="1176422"/>
              <a:ext cx="279600" cy="837600"/>
            </a:xfrm>
            <a:prstGeom prst="curvedConnector3">
              <a:avLst>
                <a:gd fmla="val 4998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1" name="Google Shape;251;p43"/>
            <p:cNvSpPr/>
            <p:nvPr/>
          </p:nvSpPr>
          <p:spPr>
            <a:xfrm>
              <a:off x="6381332" y="71020"/>
              <a:ext cx="308100" cy="3081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252" name="Google Shape;252;p43"/>
            <p:cNvCxnSpPr>
              <a:stCxn id="251" idx="2"/>
              <a:endCxn id="241" idx="0"/>
            </p:cNvCxnSpPr>
            <p:nvPr/>
          </p:nvCxnSpPr>
          <p:spPr>
            <a:xfrm flipH="1" rot="-5400000">
              <a:off x="6420632" y="493870"/>
              <a:ext cx="230100" cy="600"/>
            </a:xfrm>
            <a:prstGeom prst="curvedConnector3">
              <a:avLst>
                <a:gd fmla="val 49990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3" name="Google Shape;253;p43"/>
            <p:cNvSpPr/>
            <p:nvPr/>
          </p:nvSpPr>
          <p:spPr>
            <a:xfrm>
              <a:off x="5704883" y="1736811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54" name="Google Shape;254;p43"/>
            <p:cNvSpPr/>
            <p:nvPr/>
          </p:nvSpPr>
          <p:spPr>
            <a:xfrm>
              <a:off x="5242929" y="1736811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44" name="Google Shape;244;p43"/>
            <p:cNvSpPr/>
            <p:nvPr/>
          </p:nvSpPr>
          <p:spPr>
            <a:xfrm>
              <a:off x="6166837" y="1147321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255" name="Google Shape;255;p43"/>
            <p:cNvCxnSpPr>
              <a:stCxn id="244" idx="2"/>
              <a:endCxn id="253" idx="0"/>
            </p:cNvCxnSpPr>
            <p:nvPr/>
          </p:nvCxnSpPr>
          <p:spPr>
            <a:xfrm rot="5400000">
              <a:off x="5949187" y="1365121"/>
              <a:ext cx="281400" cy="462000"/>
            </a:xfrm>
            <a:prstGeom prst="curvedConnector3">
              <a:avLst>
                <a:gd fmla="val 49998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6" name="Google Shape;256;p43"/>
            <p:cNvCxnSpPr>
              <a:stCxn id="244" idx="2"/>
              <a:endCxn id="254" idx="0"/>
            </p:cNvCxnSpPr>
            <p:nvPr/>
          </p:nvCxnSpPr>
          <p:spPr>
            <a:xfrm rot="5400000">
              <a:off x="5718187" y="1134121"/>
              <a:ext cx="281400" cy="924000"/>
            </a:xfrm>
            <a:prstGeom prst="curvedConnector3">
              <a:avLst>
                <a:gd fmla="val 49998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7" name="Google Shape;257;p43"/>
            <p:cNvSpPr/>
            <p:nvPr/>
          </p:nvSpPr>
          <p:spPr>
            <a:xfrm>
              <a:off x="6166837" y="1736811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258" name="Google Shape;258;p43"/>
            <p:cNvCxnSpPr>
              <a:stCxn id="244" idx="2"/>
              <a:endCxn id="257" idx="0"/>
            </p:cNvCxnSpPr>
            <p:nvPr/>
          </p:nvCxnSpPr>
          <p:spPr>
            <a:xfrm flipH="1" rot="-5400000">
              <a:off x="6180487" y="1595821"/>
              <a:ext cx="281400" cy="600"/>
            </a:xfrm>
            <a:prstGeom prst="curvedConnector3">
              <a:avLst>
                <a:gd fmla="val 49998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50" name="Google Shape;250;p43"/>
            <p:cNvSpPr/>
            <p:nvPr/>
          </p:nvSpPr>
          <p:spPr>
            <a:xfrm>
              <a:off x="7450043" y="1734922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59" name="Google Shape;259;p43"/>
            <p:cNvSpPr/>
            <p:nvPr/>
          </p:nvSpPr>
          <p:spPr>
            <a:xfrm>
              <a:off x="8373951" y="2334506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60" name="Google Shape;260;p43"/>
            <p:cNvSpPr/>
            <p:nvPr/>
          </p:nvSpPr>
          <p:spPr>
            <a:xfrm>
              <a:off x="7911997" y="2334506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261" name="Google Shape;261;p43"/>
            <p:cNvCxnSpPr>
              <a:stCxn id="250" idx="2"/>
              <a:endCxn id="259" idx="0"/>
            </p:cNvCxnSpPr>
            <p:nvPr/>
          </p:nvCxnSpPr>
          <p:spPr>
            <a:xfrm flipH="1" rot="-5400000">
              <a:off x="7920293" y="1726822"/>
              <a:ext cx="291600" cy="924000"/>
            </a:xfrm>
            <a:prstGeom prst="curvedConnector3">
              <a:avLst>
                <a:gd fmla="val 49980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2" name="Google Shape;262;p43"/>
            <p:cNvCxnSpPr>
              <a:stCxn id="250" idx="2"/>
              <a:endCxn id="260" idx="0"/>
            </p:cNvCxnSpPr>
            <p:nvPr/>
          </p:nvCxnSpPr>
          <p:spPr>
            <a:xfrm flipH="1" rot="-5400000">
              <a:off x="7689293" y="1957822"/>
              <a:ext cx="291600" cy="462000"/>
            </a:xfrm>
            <a:prstGeom prst="curvedConnector3">
              <a:avLst>
                <a:gd fmla="val 49980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3" name="Google Shape;263;p43"/>
            <p:cNvSpPr/>
            <p:nvPr/>
          </p:nvSpPr>
          <p:spPr>
            <a:xfrm>
              <a:off x="7450043" y="2334506"/>
              <a:ext cx="308100" cy="3081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264" name="Google Shape;264;p43"/>
            <p:cNvCxnSpPr>
              <a:stCxn id="250" idx="2"/>
              <a:endCxn id="263" idx="0"/>
            </p:cNvCxnSpPr>
            <p:nvPr/>
          </p:nvCxnSpPr>
          <p:spPr>
            <a:xfrm flipH="1" rot="-5400000">
              <a:off x="7458593" y="2188522"/>
              <a:ext cx="291600" cy="600"/>
            </a:xfrm>
            <a:prstGeom prst="curvedConnector3">
              <a:avLst>
                <a:gd fmla="val 49980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65" name="Google Shape;265;p43"/>
          <p:cNvSpPr txBox="1"/>
          <p:nvPr>
            <p:ph type="ctrTitle"/>
          </p:nvPr>
        </p:nvSpPr>
        <p:spPr>
          <a:xfrm>
            <a:off x="311700" y="2571750"/>
            <a:ext cx="8520600" cy="708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DM Mono"/>
                <a:ea typeface="DM Mono"/>
                <a:cs typeface="DM Mono"/>
                <a:sym typeface="DM Mono"/>
              </a:rPr>
              <a:t>Angular Change Detection</a:t>
            </a:r>
            <a:endParaRPr sz="32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66" name="Google Shape;266;p43"/>
          <p:cNvSpPr txBox="1"/>
          <p:nvPr>
            <p:ph idx="1" type="subTitle"/>
          </p:nvPr>
        </p:nvSpPr>
        <p:spPr>
          <a:xfrm>
            <a:off x="311700" y="3160713"/>
            <a:ext cx="8520600" cy="1046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DM Mono"/>
                <a:ea typeface="DM Mono"/>
                <a:cs typeface="DM Mono"/>
                <a:sym typeface="DM Mono"/>
              </a:rPr>
              <a:t>Understand the inners of Angular</a:t>
            </a:r>
            <a:r>
              <a:rPr lang="en-GB" sz="2300"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2300">
                <a:latin typeface="DM Mono"/>
                <a:ea typeface="DM Mono"/>
                <a:cs typeface="DM Mono"/>
                <a:sym typeface="DM Mono"/>
              </a:rPr>
              <a:t>🔋</a:t>
            </a:r>
            <a:endParaRPr sz="2300">
              <a:latin typeface="DM Mono"/>
              <a:ea typeface="DM Mono"/>
              <a:cs typeface="DM Mono"/>
              <a:sym typeface="DM Mono"/>
            </a:endParaRPr>
          </a:p>
        </p:txBody>
      </p:sp>
      <p:pic>
        <p:nvPicPr>
          <p:cNvPr descr="Bildergebnis für angular logo" id="267" name="Google Shape;267;p43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30">
            <a:off x="7589824" y="400004"/>
            <a:ext cx="934550" cy="100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/>
          <p:nvPr/>
        </p:nvSpPr>
        <p:spPr>
          <a:xfrm>
            <a:off x="4221819" y="2790647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3" name="Google Shape;353;p52"/>
          <p:cNvSpPr/>
          <p:nvPr/>
        </p:nvSpPr>
        <p:spPr>
          <a:xfrm>
            <a:off x="3990842" y="2252499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4" name="Google Shape;354;p52"/>
          <p:cNvCxnSpPr>
            <a:stCxn id="353" idx="2"/>
            <a:endCxn id="352" idx="0"/>
          </p:cNvCxnSpPr>
          <p:nvPr/>
        </p:nvCxnSpPr>
        <p:spPr>
          <a:xfrm flipH="1" rot="-5400000">
            <a:off x="4145342" y="2560149"/>
            <a:ext cx="230100" cy="231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52"/>
          <p:cNvCxnSpPr>
            <a:stCxn id="353" idx="2"/>
            <a:endCxn id="356" idx="0"/>
          </p:cNvCxnSpPr>
          <p:nvPr/>
        </p:nvCxnSpPr>
        <p:spPr>
          <a:xfrm rot="5400000">
            <a:off x="3922592" y="2568399"/>
            <a:ext cx="230100" cy="2145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52"/>
          <p:cNvSpPr/>
          <p:nvPr/>
        </p:nvSpPr>
        <p:spPr>
          <a:xfrm>
            <a:off x="4648927" y="3380136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8" name="Google Shape;358;p52"/>
          <p:cNvSpPr/>
          <p:nvPr/>
        </p:nvSpPr>
        <p:spPr>
          <a:xfrm>
            <a:off x="4221819" y="3380136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9" name="Google Shape;359;p52"/>
          <p:cNvCxnSpPr>
            <a:stCxn id="352" idx="2"/>
            <a:endCxn id="357" idx="0"/>
          </p:cNvCxnSpPr>
          <p:nvPr/>
        </p:nvCxnSpPr>
        <p:spPr>
          <a:xfrm flipH="1" rot="-5400000">
            <a:off x="4448769" y="3025847"/>
            <a:ext cx="281400" cy="4272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52"/>
          <p:cNvCxnSpPr>
            <a:stCxn id="352" idx="2"/>
            <a:endCxn id="358" idx="0"/>
          </p:cNvCxnSpPr>
          <p:nvPr/>
        </p:nvCxnSpPr>
        <p:spPr>
          <a:xfrm flipH="1" rot="-5400000">
            <a:off x="4235469" y="3239147"/>
            <a:ext cx="2814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52"/>
          <p:cNvCxnSpPr>
            <a:stCxn id="352" idx="2"/>
            <a:endCxn id="362" idx="0"/>
          </p:cNvCxnSpPr>
          <p:nvPr/>
        </p:nvCxnSpPr>
        <p:spPr>
          <a:xfrm flipH="1" rot="-5400000">
            <a:off x="4654869" y="2819747"/>
            <a:ext cx="279600" cy="8376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52"/>
          <p:cNvSpPr/>
          <p:nvPr/>
        </p:nvSpPr>
        <p:spPr>
          <a:xfrm>
            <a:off x="3990842" y="1714345"/>
            <a:ext cx="308100" cy="308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4" name="Google Shape;364;p52"/>
          <p:cNvCxnSpPr>
            <a:stCxn id="363" idx="2"/>
            <a:endCxn id="353" idx="0"/>
          </p:cNvCxnSpPr>
          <p:nvPr/>
        </p:nvCxnSpPr>
        <p:spPr>
          <a:xfrm flipH="1" rot="-5400000">
            <a:off x="4030142" y="2137195"/>
            <a:ext cx="2301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52"/>
          <p:cNvSpPr/>
          <p:nvPr/>
        </p:nvSpPr>
        <p:spPr>
          <a:xfrm>
            <a:off x="3314393" y="3380136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6" name="Google Shape;366;p52"/>
          <p:cNvSpPr/>
          <p:nvPr/>
        </p:nvSpPr>
        <p:spPr>
          <a:xfrm>
            <a:off x="2852439" y="3380136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6" name="Google Shape;356;p52"/>
          <p:cNvSpPr/>
          <p:nvPr/>
        </p:nvSpPr>
        <p:spPr>
          <a:xfrm>
            <a:off x="3776347" y="2790646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7" name="Google Shape;367;p52"/>
          <p:cNvCxnSpPr>
            <a:stCxn id="356" idx="2"/>
            <a:endCxn id="365" idx="0"/>
          </p:cNvCxnSpPr>
          <p:nvPr/>
        </p:nvCxnSpPr>
        <p:spPr>
          <a:xfrm rot="5400000">
            <a:off x="3558697" y="3008446"/>
            <a:ext cx="281400" cy="4620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52"/>
          <p:cNvCxnSpPr>
            <a:stCxn id="356" idx="2"/>
            <a:endCxn id="366" idx="0"/>
          </p:cNvCxnSpPr>
          <p:nvPr/>
        </p:nvCxnSpPr>
        <p:spPr>
          <a:xfrm rot="5400000">
            <a:off x="3327697" y="2777446"/>
            <a:ext cx="281400" cy="9240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52"/>
          <p:cNvSpPr/>
          <p:nvPr/>
        </p:nvSpPr>
        <p:spPr>
          <a:xfrm>
            <a:off x="2390485" y="3380136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0" name="Google Shape;370;p52"/>
          <p:cNvSpPr/>
          <p:nvPr/>
        </p:nvSpPr>
        <p:spPr>
          <a:xfrm>
            <a:off x="3776347" y="3380136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1" name="Google Shape;371;p52"/>
          <p:cNvCxnSpPr>
            <a:stCxn id="356" idx="2"/>
            <a:endCxn id="369" idx="0"/>
          </p:cNvCxnSpPr>
          <p:nvPr/>
        </p:nvCxnSpPr>
        <p:spPr>
          <a:xfrm rot="5400000">
            <a:off x="3096697" y="2546446"/>
            <a:ext cx="281400" cy="13860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52"/>
          <p:cNvCxnSpPr>
            <a:stCxn id="356" idx="2"/>
            <a:endCxn id="370" idx="0"/>
          </p:cNvCxnSpPr>
          <p:nvPr/>
        </p:nvCxnSpPr>
        <p:spPr>
          <a:xfrm flipH="1" rot="-5400000">
            <a:off x="3789997" y="3239146"/>
            <a:ext cx="2814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52"/>
          <p:cNvSpPr/>
          <p:nvPr/>
        </p:nvSpPr>
        <p:spPr>
          <a:xfrm>
            <a:off x="5059553" y="3378247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3" name="Google Shape;373;p52"/>
          <p:cNvSpPr/>
          <p:nvPr/>
        </p:nvSpPr>
        <p:spPr>
          <a:xfrm>
            <a:off x="5983461" y="3977831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4" name="Google Shape;374;p52"/>
          <p:cNvSpPr/>
          <p:nvPr/>
        </p:nvSpPr>
        <p:spPr>
          <a:xfrm>
            <a:off x="5521507" y="3977831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5" name="Google Shape;375;p52"/>
          <p:cNvCxnSpPr>
            <a:stCxn id="362" idx="2"/>
            <a:endCxn id="373" idx="0"/>
          </p:cNvCxnSpPr>
          <p:nvPr/>
        </p:nvCxnSpPr>
        <p:spPr>
          <a:xfrm flipH="1" rot="-5400000">
            <a:off x="5529803" y="3370147"/>
            <a:ext cx="291600" cy="924000"/>
          </a:xfrm>
          <a:prstGeom prst="curvedConnector3">
            <a:avLst>
              <a:gd fmla="val 4998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52"/>
          <p:cNvCxnSpPr>
            <a:stCxn id="362" idx="2"/>
            <a:endCxn id="374" idx="0"/>
          </p:cNvCxnSpPr>
          <p:nvPr/>
        </p:nvCxnSpPr>
        <p:spPr>
          <a:xfrm flipH="1" rot="-5400000">
            <a:off x="5298803" y="3601147"/>
            <a:ext cx="291600" cy="462000"/>
          </a:xfrm>
          <a:prstGeom prst="curvedConnector3">
            <a:avLst>
              <a:gd fmla="val 4998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52"/>
          <p:cNvSpPr/>
          <p:nvPr/>
        </p:nvSpPr>
        <p:spPr>
          <a:xfrm>
            <a:off x="5059553" y="3977831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8" name="Google Shape;378;p52"/>
          <p:cNvSpPr/>
          <p:nvPr/>
        </p:nvSpPr>
        <p:spPr>
          <a:xfrm>
            <a:off x="6445415" y="3977831"/>
            <a:ext cx="308100" cy="3081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9" name="Google Shape;379;p52"/>
          <p:cNvCxnSpPr>
            <a:stCxn id="362" idx="2"/>
            <a:endCxn id="377" idx="0"/>
          </p:cNvCxnSpPr>
          <p:nvPr/>
        </p:nvCxnSpPr>
        <p:spPr>
          <a:xfrm flipH="1" rot="-5400000">
            <a:off x="5068103" y="3831847"/>
            <a:ext cx="291600" cy="600"/>
          </a:xfrm>
          <a:prstGeom prst="curvedConnector3">
            <a:avLst>
              <a:gd fmla="val 4998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52"/>
          <p:cNvCxnSpPr>
            <a:stCxn id="362" idx="2"/>
            <a:endCxn id="378" idx="0"/>
          </p:cNvCxnSpPr>
          <p:nvPr/>
        </p:nvCxnSpPr>
        <p:spPr>
          <a:xfrm flipH="1" rot="-5400000">
            <a:off x="5760803" y="3139147"/>
            <a:ext cx="291600" cy="1386000"/>
          </a:xfrm>
          <a:prstGeom prst="curvedConnector3">
            <a:avLst>
              <a:gd fmla="val 4998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Bildergebnis für angular logo" id="381" name="Google Shape;381;p52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8">
            <a:off x="4803076" y="1217902"/>
            <a:ext cx="1006964" cy="10882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2" name="Google Shape;382;p5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Component Tree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7" name="Google Shape;2997;p142"/>
          <p:cNvCxnSpPr>
            <a:endCxn id="299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9" name="Google Shape;2999;p142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00" name="Google Shape;3000;p142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01" name="Google Shape;3001;p142"/>
          <p:cNvCxnSpPr>
            <a:stCxn id="3000" idx="2"/>
            <a:endCxn id="2999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2" name="Google Shape;3002;p142"/>
          <p:cNvCxnSpPr>
            <a:stCxn id="3000" idx="2"/>
            <a:endCxn id="3003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4" name="Google Shape;3004;p142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05" name="Google Shape;3005;p142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06" name="Google Shape;3006;p142"/>
          <p:cNvCxnSpPr>
            <a:stCxn id="2999" idx="2"/>
            <a:endCxn id="3004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7" name="Google Shape;3007;p142"/>
          <p:cNvCxnSpPr>
            <a:stCxn id="2999" idx="2"/>
            <a:endCxn id="3005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8" name="Google Shape;3008;p142"/>
          <p:cNvCxnSpPr>
            <a:stCxn id="2999" idx="2"/>
            <a:endCxn id="3009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0" name="Google Shape;3010;p142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11" name="Google Shape;3011;p142"/>
          <p:cNvCxnSpPr>
            <a:stCxn id="3010" idx="2"/>
            <a:endCxn id="3000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2" name="Google Shape;3012;p142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13" name="Google Shape;3013;p142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03" name="Google Shape;3003;p142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14" name="Google Shape;3014;p142"/>
          <p:cNvCxnSpPr>
            <a:stCxn id="3003" idx="2"/>
            <a:endCxn id="3012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5" name="Google Shape;3015;p142"/>
          <p:cNvCxnSpPr>
            <a:stCxn id="3003" idx="2"/>
            <a:endCxn id="3013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6" name="Google Shape;3016;p142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17" name="Google Shape;3017;p142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18" name="Google Shape;3018;p142"/>
          <p:cNvCxnSpPr>
            <a:stCxn id="3003" idx="2"/>
            <a:endCxn id="3016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9" name="Google Shape;3019;p142"/>
          <p:cNvCxnSpPr>
            <a:stCxn id="3003" idx="2"/>
            <a:endCxn id="3017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9" name="Google Shape;3009;p142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20" name="Google Shape;3020;p142"/>
          <p:cNvCxnSpPr>
            <a:endCxn id="3021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8" name="Google Shape;2998;p142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22" name="Google Shape;3022;p142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23" name="Google Shape;3023;p142"/>
          <p:cNvCxnSpPr>
            <a:endCxn id="302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1" name="Google Shape;3021;p142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24" name="Google Shape;3024;p142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5" name="Google Shape;3025;p142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26" name="Google Shape;3026;p142"/>
          <p:cNvCxnSpPr>
            <a:stCxn id="3025" idx="2"/>
            <a:endCxn id="3009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027" name="Google Shape;3027;p142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8" name="Google Shape;3028;p142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029" name="Google Shape;3029;p142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030" name="Google Shape;3030;p142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031" name="Google Shape;3031;p142"/>
          <p:cNvCxnSpPr>
            <a:stCxn id="3030" idx="2"/>
            <a:endCxn id="3032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033" name="Google Shape;3033;p142"/>
          <p:cNvCxnSpPr>
            <a:stCxn id="3009" idx="3"/>
            <a:endCxn id="3030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034" name="Google Shape;3034;p142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035" name="Google Shape;3035;p142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142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3037" name="Google Shape;3037;p142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038" name="Google Shape;3038;p142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39" name="Google Shape;3039;p142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142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142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42" name="Google Shape;3042;p142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43" name="Google Shape;3043;p142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3044" name="Google Shape;3044;p142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3045" name="Google Shape;3045;p142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046" name="Google Shape;3046;p142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47" name="Google Shape;3047;p142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048" name="Google Shape;3048;p142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049" name="Google Shape;3049;p142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42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051" name="Google Shape;3051;p142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52" name="Google Shape;3052;p142"/>
          <p:cNvCxnSpPr>
            <a:endCxn id="3051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053" name="Google Shape;3053;p142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4" name="Google Shape;3054;p142"/>
          <p:cNvSpPr/>
          <p:nvPr/>
        </p:nvSpPr>
        <p:spPr>
          <a:xfrm>
            <a:off x="3657950" y="19375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5" name="Google Shape;3055;p142"/>
          <p:cNvSpPr/>
          <p:nvPr/>
        </p:nvSpPr>
        <p:spPr>
          <a:xfrm>
            <a:off x="311700" y="1050475"/>
            <a:ext cx="1100100" cy="32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Global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056" name="Google Shape;3056;p142"/>
          <p:cNvSpPr/>
          <p:nvPr/>
        </p:nvSpPr>
        <p:spPr>
          <a:xfrm>
            <a:off x="311700" y="1526850"/>
            <a:ext cx="1418400" cy="32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CheckAlways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1" name="Google Shape;3061;p143"/>
          <p:cNvCxnSpPr>
            <a:endCxn id="3062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3" name="Google Shape;3063;p143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64" name="Google Shape;3064;p143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65" name="Google Shape;3065;p143"/>
          <p:cNvCxnSpPr>
            <a:stCxn id="3064" idx="2"/>
            <a:endCxn id="3063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6" name="Google Shape;3066;p143"/>
          <p:cNvCxnSpPr>
            <a:stCxn id="3064" idx="2"/>
            <a:endCxn id="3067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8" name="Google Shape;3068;p143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69" name="Google Shape;3069;p143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70" name="Google Shape;3070;p143"/>
          <p:cNvCxnSpPr>
            <a:stCxn id="3063" idx="2"/>
            <a:endCxn id="3068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1" name="Google Shape;3071;p143"/>
          <p:cNvCxnSpPr>
            <a:stCxn id="3063" idx="2"/>
            <a:endCxn id="3069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2" name="Google Shape;3072;p143"/>
          <p:cNvCxnSpPr>
            <a:stCxn id="3063" idx="2"/>
            <a:endCxn id="3073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4" name="Google Shape;3074;p143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75" name="Google Shape;3075;p143"/>
          <p:cNvCxnSpPr>
            <a:stCxn id="3074" idx="2"/>
            <a:endCxn id="3064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6" name="Google Shape;3076;p143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77" name="Google Shape;3077;p143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67" name="Google Shape;3067;p143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78" name="Google Shape;3078;p143"/>
          <p:cNvCxnSpPr>
            <a:stCxn id="3067" idx="2"/>
            <a:endCxn id="3076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9" name="Google Shape;3079;p143"/>
          <p:cNvCxnSpPr>
            <a:stCxn id="3067" idx="2"/>
            <a:endCxn id="3077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0" name="Google Shape;3080;p143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81" name="Google Shape;3081;p143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82" name="Google Shape;3082;p143"/>
          <p:cNvCxnSpPr>
            <a:stCxn id="3067" idx="2"/>
            <a:endCxn id="3080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3" name="Google Shape;3083;p143"/>
          <p:cNvCxnSpPr>
            <a:stCxn id="3067" idx="2"/>
            <a:endCxn id="3081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3" name="Google Shape;3073;p143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84" name="Google Shape;3084;p143"/>
          <p:cNvCxnSpPr>
            <a:endCxn id="3085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2" name="Google Shape;3062;p143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86" name="Google Shape;3086;p143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87" name="Google Shape;3087;p143"/>
          <p:cNvCxnSpPr>
            <a:endCxn id="3086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5" name="Google Shape;3085;p143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88" name="Google Shape;3088;p143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143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90" name="Google Shape;3090;p143"/>
          <p:cNvCxnSpPr>
            <a:stCxn id="3089" idx="2"/>
            <a:endCxn id="3073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091" name="Google Shape;3091;p143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2" name="Google Shape;3092;p143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093" name="Google Shape;3093;p143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094" name="Google Shape;3094;p143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095" name="Google Shape;3095;p143"/>
          <p:cNvCxnSpPr>
            <a:stCxn id="3094" idx="2"/>
            <a:endCxn id="3096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097" name="Google Shape;3097;p143"/>
          <p:cNvCxnSpPr>
            <a:stCxn id="3073" idx="3"/>
            <a:endCxn id="3094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098" name="Google Shape;3098;p143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099" name="Google Shape;3099;p143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0" name="Google Shape;3100;p143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3101" name="Google Shape;3101;p143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102" name="Google Shape;3102;p143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03" name="Google Shape;3103;p143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p143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143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06" name="Google Shape;3106;p143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107" name="Google Shape;3107;p143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3108" name="Google Shape;3108;p143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3109" name="Google Shape;3109;p143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110" name="Google Shape;3110;p143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111" name="Google Shape;3111;p143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112" name="Google Shape;3112;p143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113" name="Google Shape;3113;p143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43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115" name="Google Shape;3115;p143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16" name="Google Shape;3116;p143"/>
          <p:cNvCxnSpPr>
            <a:endCxn id="3115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117" name="Google Shape;3117;p143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118" name="Google Shape;3118;p143"/>
          <p:cNvSpPr/>
          <p:nvPr/>
        </p:nvSpPr>
        <p:spPr>
          <a:xfrm>
            <a:off x="3657950" y="19375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143"/>
          <p:cNvSpPr/>
          <p:nvPr/>
        </p:nvSpPr>
        <p:spPr>
          <a:xfrm>
            <a:off x="311700" y="1050475"/>
            <a:ext cx="1100100" cy="32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Global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120" name="Google Shape;3120;p143"/>
          <p:cNvSpPr/>
          <p:nvPr/>
        </p:nvSpPr>
        <p:spPr>
          <a:xfrm>
            <a:off x="311700" y="1526850"/>
            <a:ext cx="1418400" cy="32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CheckAlways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4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5" name="Google Shape;3125;p144"/>
          <p:cNvCxnSpPr>
            <a:endCxn id="3126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7" name="Google Shape;3127;p144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28" name="Google Shape;3128;p144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29" name="Google Shape;3129;p144"/>
          <p:cNvCxnSpPr>
            <a:stCxn id="3128" idx="2"/>
            <a:endCxn id="3127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0" name="Google Shape;3130;p144"/>
          <p:cNvCxnSpPr>
            <a:stCxn id="3128" idx="2"/>
            <a:endCxn id="3131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2" name="Google Shape;3132;p144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33" name="Google Shape;3133;p144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34" name="Google Shape;3134;p144"/>
          <p:cNvCxnSpPr>
            <a:stCxn id="3127" idx="2"/>
            <a:endCxn id="3132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5" name="Google Shape;3135;p144"/>
          <p:cNvCxnSpPr>
            <a:stCxn id="3127" idx="2"/>
            <a:endCxn id="3133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6" name="Google Shape;3136;p144"/>
          <p:cNvCxnSpPr>
            <a:stCxn id="3127" idx="2"/>
            <a:endCxn id="3137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8" name="Google Shape;3138;p144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39" name="Google Shape;3139;p144"/>
          <p:cNvCxnSpPr>
            <a:stCxn id="3138" idx="2"/>
            <a:endCxn id="3128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0" name="Google Shape;3140;p144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41" name="Google Shape;3141;p144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31" name="Google Shape;3131;p144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42" name="Google Shape;3142;p144"/>
          <p:cNvCxnSpPr>
            <a:stCxn id="3131" idx="2"/>
            <a:endCxn id="3140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3" name="Google Shape;3143;p144"/>
          <p:cNvCxnSpPr>
            <a:stCxn id="3131" idx="2"/>
            <a:endCxn id="3141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4" name="Google Shape;3144;p144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45" name="Google Shape;3145;p144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46" name="Google Shape;3146;p144"/>
          <p:cNvCxnSpPr>
            <a:stCxn id="3131" idx="2"/>
            <a:endCxn id="3144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7" name="Google Shape;3147;p144"/>
          <p:cNvCxnSpPr>
            <a:stCxn id="3131" idx="2"/>
            <a:endCxn id="3145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7" name="Google Shape;3137;p144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48" name="Google Shape;3148;p144"/>
          <p:cNvCxnSpPr>
            <a:endCxn id="3149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6" name="Google Shape;3126;p144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50" name="Google Shape;3150;p144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51" name="Google Shape;3151;p144"/>
          <p:cNvCxnSpPr>
            <a:endCxn id="3150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9" name="Google Shape;3149;p144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52" name="Google Shape;3152;p144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144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54" name="Google Shape;3154;p144"/>
          <p:cNvCxnSpPr>
            <a:stCxn id="3153" idx="2"/>
            <a:endCxn id="3137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155" name="Google Shape;3155;p144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144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157" name="Google Shape;3157;p144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158" name="Google Shape;3158;p144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159" name="Google Shape;3159;p144"/>
          <p:cNvCxnSpPr>
            <a:stCxn id="3158" idx="2"/>
            <a:endCxn id="3160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161" name="Google Shape;3161;p144"/>
          <p:cNvCxnSpPr>
            <a:stCxn id="3137" idx="3"/>
            <a:endCxn id="3158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162" name="Google Shape;3162;p144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163" name="Google Shape;3163;p144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144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3165" name="Google Shape;3165;p144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166" name="Google Shape;3166;p144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67" name="Google Shape;3167;p144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144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144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70" name="Google Shape;3170;p144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171" name="Google Shape;3171;p144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3172" name="Google Shape;3172;p144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3173" name="Google Shape;3173;p144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174" name="Google Shape;3174;p144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175" name="Google Shape;3175;p144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176" name="Google Shape;3176;p144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177" name="Google Shape;3177;p144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44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179" name="Google Shape;3179;p144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80" name="Google Shape;3180;p144"/>
          <p:cNvCxnSpPr>
            <a:endCxn id="3179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181" name="Google Shape;3181;p144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182" name="Google Shape;3182;p144"/>
          <p:cNvSpPr/>
          <p:nvPr/>
        </p:nvSpPr>
        <p:spPr>
          <a:xfrm>
            <a:off x="3941725" y="25936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3" name="Google Shape;3183;p144"/>
          <p:cNvSpPr/>
          <p:nvPr/>
        </p:nvSpPr>
        <p:spPr>
          <a:xfrm>
            <a:off x="311700" y="1050475"/>
            <a:ext cx="1100100" cy="32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Global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184" name="Google Shape;3184;p144"/>
          <p:cNvSpPr/>
          <p:nvPr/>
        </p:nvSpPr>
        <p:spPr>
          <a:xfrm>
            <a:off x="311700" y="1526850"/>
            <a:ext cx="1986900" cy="3213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rPr>
              <a:t>OnPush (Not dirty)</a:t>
            </a:r>
            <a:endParaRPr b="1" sz="1200">
              <a:solidFill>
                <a:schemeClr val="lt1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8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9" name="Google Shape;3189;p145"/>
          <p:cNvCxnSpPr>
            <a:endCxn id="3190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1" name="Google Shape;3191;p145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92" name="Google Shape;3192;p145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93" name="Google Shape;3193;p145"/>
          <p:cNvCxnSpPr>
            <a:stCxn id="3192" idx="2"/>
            <a:endCxn id="3191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4" name="Google Shape;3194;p145"/>
          <p:cNvCxnSpPr>
            <a:stCxn id="3192" idx="2"/>
            <a:endCxn id="3195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6" name="Google Shape;3196;p145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97" name="Google Shape;3197;p145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98" name="Google Shape;3198;p145"/>
          <p:cNvCxnSpPr>
            <a:stCxn id="3191" idx="2"/>
            <a:endCxn id="3196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9" name="Google Shape;3199;p145"/>
          <p:cNvCxnSpPr>
            <a:stCxn id="3191" idx="2"/>
            <a:endCxn id="3197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0" name="Google Shape;3200;p145"/>
          <p:cNvCxnSpPr>
            <a:stCxn id="3191" idx="2"/>
            <a:endCxn id="3201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2" name="Google Shape;3202;p145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03" name="Google Shape;3203;p145"/>
          <p:cNvCxnSpPr>
            <a:stCxn id="3202" idx="2"/>
            <a:endCxn id="3192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4" name="Google Shape;3204;p145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05" name="Google Shape;3205;p145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95" name="Google Shape;3195;p145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06" name="Google Shape;3206;p145"/>
          <p:cNvCxnSpPr>
            <a:stCxn id="3195" idx="2"/>
            <a:endCxn id="3204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7" name="Google Shape;3207;p145"/>
          <p:cNvCxnSpPr>
            <a:stCxn id="3195" idx="2"/>
            <a:endCxn id="3205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8" name="Google Shape;3208;p145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09" name="Google Shape;3209;p145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10" name="Google Shape;3210;p145"/>
          <p:cNvCxnSpPr>
            <a:stCxn id="3195" idx="2"/>
            <a:endCxn id="3208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1" name="Google Shape;3211;p145"/>
          <p:cNvCxnSpPr>
            <a:stCxn id="3195" idx="2"/>
            <a:endCxn id="3209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1" name="Google Shape;3201;p145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12" name="Google Shape;3212;p145"/>
          <p:cNvCxnSpPr>
            <a:endCxn id="3213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0" name="Google Shape;3190;p145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14" name="Google Shape;3214;p145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15" name="Google Shape;3215;p145"/>
          <p:cNvCxnSpPr>
            <a:endCxn id="3214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3" name="Google Shape;3213;p145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16" name="Google Shape;3216;p145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145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18" name="Google Shape;3218;p145"/>
          <p:cNvCxnSpPr>
            <a:stCxn id="3217" idx="2"/>
            <a:endCxn id="3201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219" name="Google Shape;3219;p145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145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221" name="Google Shape;3221;p145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222" name="Google Shape;3222;p145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223" name="Google Shape;3223;p145"/>
          <p:cNvCxnSpPr>
            <a:stCxn id="3222" idx="2"/>
            <a:endCxn id="3224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225" name="Google Shape;3225;p145"/>
          <p:cNvCxnSpPr>
            <a:stCxn id="3201" idx="3"/>
            <a:endCxn id="3222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226" name="Google Shape;3226;p145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227" name="Google Shape;3227;p145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8" name="Google Shape;3228;p145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3229" name="Google Shape;3229;p145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230" name="Google Shape;3230;p145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31" name="Google Shape;3231;p145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145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3" name="Google Shape;3233;p145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34" name="Google Shape;3234;p145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235" name="Google Shape;3235;p145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3236" name="Google Shape;3236;p145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3237" name="Google Shape;3237;p145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238" name="Google Shape;3238;p145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239" name="Google Shape;3239;p145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240" name="Google Shape;3240;p145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241" name="Google Shape;3241;p145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45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243" name="Google Shape;3243;p145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44" name="Google Shape;3244;p145"/>
          <p:cNvCxnSpPr>
            <a:endCxn id="3243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245" name="Google Shape;3245;p145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246" name="Google Shape;3246;p145"/>
          <p:cNvSpPr/>
          <p:nvPr/>
        </p:nvSpPr>
        <p:spPr>
          <a:xfrm>
            <a:off x="3941725" y="25936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145"/>
          <p:cNvSpPr/>
          <p:nvPr/>
        </p:nvSpPr>
        <p:spPr>
          <a:xfrm>
            <a:off x="311700" y="1050475"/>
            <a:ext cx="1100100" cy="32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Global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248" name="Google Shape;3248;p145"/>
          <p:cNvSpPr/>
          <p:nvPr/>
        </p:nvSpPr>
        <p:spPr>
          <a:xfrm>
            <a:off x="311700" y="1526850"/>
            <a:ext cx="1986900" cy="3213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rPr>
              <a:t>OnPush (Not dirty)</a:t>
            </a:r>
            <a:endParaRPr b="1" sz="1200">
              <a:solidFill>
                <a:schemeClr val="lt1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249" name="Google Shape;3249;p145"/>
          <p:cNvSpPr txBox="1"/>
          <p:nvPr/>
        </p:nvSpPr>
        <p:spPr>
          <a:xfrm>
            <a:off x="155550" y="2231425"/>
            <a:ext cx="333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E0443E"/>
                </a:solidFill>
                <a:latin typeface="DM Mono"/>
                <a:ea typeface="DM Mono"/>
                <a:cs typeface="DM Mono"/>
                <a:sym typeface="DM Mono"/>
              </a:rPr>
              <a:t>Convert to </a:t>
            </a:r>
            <a:r>
              <a:rPr b="1" lang="en-GB" sz="1700">
                <a:solidFill>
                  <a:srgbClr val="E0443E"/>
                </a:solidFill>
                <a:latin typeface="DM Mono"/>
                <a:ea typeface="DM Mono"/>
                <a:cs typeface="DM Mono"/>
                <a:sym typeface="DM Mono"/>
              </a:rPr>
              <a:t>TargetedMode</a:t>
            </a:r>
            <a:endParaRPr b="1" sz="1700">
              <a:solidFill>
                <a:srgbClr val="E0443E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3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4" name="Google Shape;3254;p146"/>
          <p:cNvCxnSpPr>
            <a:endCxn id="3255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6" name="Google Shape;3256;p146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57" name="Google Shape;3257;p146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58" name="Google Shape;3258;p146"/>
          <p:cNvCxnSpPr>
            <a:stCxn id="3257" idx="2"/>
            <a:endCxn id="3256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9" name="Google Shape;3259;p146"/>
          <p:cNvCxnSpPr>
            <a:stCxn id="3257" idx="2"/>
            <a:endCxn id="3260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1" name="Google Shape;3261;p146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62" name="Google Shape;3262;p146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63" name="Google Shape;3263;p146"/>
          <p:cNvCxnSpPr>
            <a:stCxn id="3256" idx="2"/>
            <a:endCxn id="3261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4" name="Google Shape;3264;p146"/>
          <p:cNvCxnSpPr>
            <a:stCxn id="3256" idx="2"/>
            <a:endCxn id="3262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5" name="Google Shape;3265;p146"/>
          <p:cNvCxnSpPr>
            <a:stCxn id="3256" idx="2"/>
            <a:endCxn id="3266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7" name="Google Shape;3267;p146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68" name="Google Shape;3268;p146"/>
          <p:cNvCxnSpPr>
            <a:stCxn id="3267" idx="2"/>
            <a:endCxn id="3257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9" name="Google Shape;3269;p146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70" name="Google Shape;3270;p146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60" name="Google Shape;3260;p146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71" name="Google Shape;3271;p146"/>
          <p:cNvCxnSpPr>
            <a:stCxn id="3260" idx="2"/>
            <a:endCxn id="3269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2" name="Google Shape;3272;p146"/>
          <p:cNvCxnSpPr>
            <a:stCxn id="3260" idx="2"/>
            <a:endCxn id="3270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3" name="Google Shape;3273;p146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74" name="Google Shape;3274;p146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75" name="Google Shape;3275;p146"/>
          <p:cNvCxnSpPr>
            <a:stCxn id="3260" idx="2"/>
            <a:endCxn id="3273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6" name="Google Shape;3276;p146"/>
          <p:cNvCxnSpPr>
            <a:stCxn id="3260" idx="2"/>
            <a:endCxn id="3274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6" name="Google Shape;3266;p146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77" name="Google Shape;3277;p146"/>
          <p:cNvCxnSpPr>
            <a:endCxn id="3278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55" name="Google Shape;3255;p146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79" name="Google Shape;3279;p146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80" name="Google Shape;3280;p146"/>
          <p:cNvCxnSpPr>
            <a:endCxn id="3279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8" name="Google Shape;3278;p146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81" name="Google Shape;3281;p146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2" name="Google Shape;3282;p146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283" name="Google Shape;3283;p146"/>
          <p:cNvCxnSpPr>
            <a:stCxn id="3282" idx="2"/>
            <a:endCxn id="3266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284" name="Google Shape;3284;p146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5" name="Google Shape;3285;p146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286" name="Google Shape;3286;p146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287" name="Google Shape;3287;p146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288" name="Google Shape;3288;p146"/>
          <p:cNvCxnSpPr>
            <a:stCxn id="3287" idx="2"/>
            <a:endCxn id="3289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290" name="Google Shape;3290;p146"/>
          <p:cNvCxnSpPr>
            <a:stCxn id="3266" idx="3"/>
            <a:endCxn id="3287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291" name="Google Shape;3291;p146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292" name="Google Shape;3292;p146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3" name="Google Shape;3293;p146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3294" name="Google Shape;3294;p146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295" name="Google Shape;3295;p146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96" name="Google Shape;3296;p146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7" name="Google Shape;3297;p146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8" name="Google Shape;3298;p146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99" name="Google Shape;3299;p146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300" name="Google Shape;3300;p146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3301" name="Google Shape;3301;p146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3302" name="Google Shape;3302;p146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303" name="Google Shape;3303;p146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04" name="Google Shape;3304;p146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305" name="Google Shape;3305;p146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306" name="Google Shape;3306;p146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46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308" name="Google Shape;3308;p146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09" name="Google Shape;3309;p146"/>
          <p:cNvCxnSpPr>
            <a:endCxn id="3308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310" name="Google Shape;3310;p146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311" name="Google Shape;3311;p146"/>
          <p:cNvSpPr/>
          <p:nvPr/>
        </p:nvSpPr>
        <p:spPr>
          <a:xfrm>
            <a:off x="3942325" y="332289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2" name="Google Shape;3312;p146"/>
          <p:cNvSpPr/>
          <p:nvPr/>
        </p:nvSpPr>
        <p:spPr>
          <a:xfrm>
            <a:off x="311700" y="1050475"/>
            <a:ext cx="1100100" cy="321300"/>
          </a:xfrm>
          <a:prstGeom prst="roundRect">
            <a:avLst>
              <a:gd fmla="val 16667" name="adj"/>
            </a:avLst>
          </a:prstGeom>
          <a:solidFill>
            <a:srgbClr val="4DD0E1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Targeted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313" name="Google Shape;3313;p146"/>
          <p:cNvSpPr/>
          <p:nvPr/>
        </p:nvSpPr>
        <p:spPr>
          <a:xfrm>
            <a:off x="311700" y="1526850"/>
            <a:ext cx="1418400" cy="32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CheckAlways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7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8" name="Google Shape;3318;p147"/>
          <p:cNvCxnSpPr>
            <a:endCxn id="3319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0" name="Google Shape;3320;p147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21" name="Google Shape;3321;p147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22" name="Google Shape;3322;p147"/>
          <p:cNvCxnSpPr>
            <a:stCxn id="3321" idx="2"/>
            <a:endCxn id="3320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3" name="Google Shape;3323;p147"/>
          <p:cNvCxnSpPr>
            <a:stCxn id="3321" idx="2"/>
            <a:endCxn id="3324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5" name="Google Shape;3325;p147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26" name="Google Shape;3326;p147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27" name="Google Shape;3327;p147"/>
          <p:cNvCxnSpPr>
            <a:stCxn id="3320" idx="2"/>
            <a:endCxn id="3325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8" name="Google Shape;3328;p147"/>
          <p:cNvCxnSpPr>
            <a:stCxn id="3320" idx="2"/>
            <a:endCxn id="3326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9" name="Google Shape;3329;p147"/>
          <p:cNvCxnSpPr>
            <a:stCxn id="3320" idx="2"/>
            <a:endCxn id="3330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1" name="Google Shape;3331;p147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32" name="Google Shape;3332;p147"/>
          <p:cNvCxnSpPr>
            <a:stCxn id="3331" idx="2"/>
            <a:endCxn id="3321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3" name="Google Shape;3333;p147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34" name="Google Shape;3334;p147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24" name="Google Shape;3324;p147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35" name="Google Shape;3335;p147"/>
          <p:cNvCxnSpPr>
            <a:stCxn id="3324" idx="2"/>
            <a:endCxn id="3333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6" name="Google Shape;3336;p147"/>
          <p:cNvCxnSpPr>
            <a:stCxn id="3324" idx="2"/>
            <a:endCxn id="3334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7" name="Google Shape;3337;p147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38" name="Google Shape;3338;p147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39" name="Google Shape;3339;p147"/>
          <p:cNvCxnSpPr>
            <a:stCxn id="3324" idx="2"/>
            <a:endCxn id="3337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0" name="Google Shape;3340;p147"/>
          <p:cNvCxnSpPr>
            <a:stCxn id="3324" idx="2"/>
            <a:endCxn id="3338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0" name="Google Shape;3330;p147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41" name="Google Shape;3341;p147"/>
          <p:cNvCxnSpPr>
            <a:endCxn id="3342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9" name="Google Shape;3319;p147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43" name="Google Shape;3343;p147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44" name="Google Shape;3344;p147"/>
          <p:cNvCxnSpPr>
            <a:endCxn id="3343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2" name="Google Shape;3342;p147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45" name="Google Shape;3345;p147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6" name="Google Shape;3346;p147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47" name="Google Shape;3347;p147"/>
          <p:cNvCxnSpPr>
            <a:stCxn id="3346" idx="2"/>
            <a:endCxn id="3330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348" name="Google Shape;3348;p147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9" name="Google Shape;3349;p147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350" name="Google Shape;3350;p147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351" name="Google Shape;3351;p147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352" name="Google Shape;3352;p147"/>
          <p:cNvCxnSpPr>
            <a:stCxn id="3351" idx="2"/>
            <a:endCxn id="3353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354" name="Google Shape;3354;p147"/>
          <p:cNvCxnSpPr>
            <a:stCxn id="3330" idx="3"/>
            <a:endCxn id="3351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355" name="Google Shape;3355;p147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356" name="Google Shape;3356;p147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7" name="Google Shape;3357;p147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3358" name="Google Shape;3358;p147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359" name="Google Shape;3359;p147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60" name="Google Shape;3360;p147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1" name="Google Shape;3361;p147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2" name="Google Shape;3362;p147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63" name="Google Shape;3363;p147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364" name="Google Shape;3364;p147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3365" name="Google Shape;3365;p147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3366" name="Google Shape;3366;p147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367" name="Google Shape;3367;p147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68" name="Google Shape;3368;p147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369" name="Google Shape;3369;p147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370" name="Google Shape;3370;p147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47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372" name="Google Shape;3372;p147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73" name="Google Shape;3373;p147"/>
          <p:cNvCxnSpPr>
            <a:endCxn id="3372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374" name="Google Shape;3374;p147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375" name="Google Shape;3375;p147"/>
          <p:cNvSpPr/>
          <p:nvPr/>
        </p:nvSpPr>
        <p:spPr>
          <a:xfrm>
            <a:off x="4457700" y="33508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6" name="Google Shape;3376;p147"/>
          <p:cNvSpPr/>
          <p:nvPr/>
        </p:nvSpPr>
        <p:spPr>
          <a:xfrm>
            <a:off x="311700" y="1050475"/>
            <a:ext cx="1100100" cy="321300"/>
          </a:xfrm>
          <a:prstGeom prst="roundRect">
            <a:avLst>
              <a:gd fmla="val 16667" name="adj"/>
            </a:avLst>
          </a:prstGeom>
          <a:solidFill>
            <a:srgbClr val="4DD0E1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Targeted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377" name="Google Shape;3377;p147"/>
          <p:cNvSpPr/>
          <p:nvPr/>
        </p:nvSpPr>
        <p:spPr>
          <a:xfrm>
            <a:off x="311700" y="1526850"/>
            <a:ext cx="1986900" cy="3213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rPr>
              <a:t>OnPush (Not dirty)</a:t>
            </a:r>
            <a:endParaRPr b="1" sz="1200">
              <a:solidFill>
                <a:schemeClr val="lt1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82" name="Google Shape;3382;p148"/>
          <p:cNvCxnSpPr>
            <a:endCxn id="3383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4" name="Google Shape;3384;p148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85" name="Google Shape;3385;p148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86" name="Google Shape;3386;p148"/>
          <p:cNvCxnSpPr>
            <a:stCxn id="3385" idx="2"/>
            <a:endCxn id="3384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7" name="Google Shape;3387;p148"/>
          <p:cNvCxnSpPr>
            <a:stCxn id="3385" idx="2"/>
            <a:endCxn id="3388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9" name="Google Shape;3389;p148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90" name="Google Shape;3390;p148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91" name="Google Shape;3391;p148"/>
          <p:cNvCxnSpPr>
            <a:stCxn id="3384" idx="2"/>
            <a:endCxn id="3389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2" name="Google Shape;3392;p148"/>
          <p:cNvCxnSpPr>
            <a:stCxn id="3384" idx="2"/>
            <a:endCxn id="3390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3" name="Google Shape;3393;p148"/>
          <p:cNvCxnSpPr>
            <a:stCxn id="3384" idx="2"/>
            <a:endCxn id="3394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5" name="Google Shape;3395;p148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96" name="Google Shape;3396;p148"/>
          <p:cNvCxnSpPr>
            <a:stCxn id="3395" idx="2"/>
            <a:endCxn id="3385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7" name="Google Shape;3397;p148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98" name="Google Shape;3398;p148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88" name="Google Shape;3388;p148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399" name="Google Shape;3399;p148"/>
          <p:cNvCxnSpPr>
            <a:stCxn id="3388" idx="2"/>
            <a:endCxn id="3397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0" name="Google Shape;3400;p148"/>
          <p:cNvCxnSpPr>
            <a:stCxn id="3388" idx="2"/>
            <a:endCxn id="3398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1" name="Google Shape;3401;p148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02" name="Google Shape;3402;p148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03" name="Google Shape;3403;p148"/>
          <p:cNvCxnSpPr>
            <a:stCxn id="3388" idx="2"/>
            <a:endCxn id="3401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4" name="Google Shape;3404;p148"/>
          <p:cNvCxnSpPr>
            <a:stCxn id="3388" idx="2"/>
            <a:endCxn id="3402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4" name="Google Shape;3394;p148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05" name="Google Shape;3405;p148"/>
          <p:cNvCxnSpPr>
            <a:endCxn id="3406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3" name="Google Shape;3383;p148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07" name="Google Shape;3407;p148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08" name="Google Shape;3408;p148"/>
          <p:cNvCxnSpPr>
            <a:endCxn id="3407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6" name="Google Shape;3406;p148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09" name="Google Shape;3409;p148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0" name="Google Shape;3410;p148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11" name="Google Shape;3411;p148"/>
          <p:cNvCxnSpPr>
            <a:stCxn id="3410" idx="2"/>
            <a:endCxn id="3394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412" name="Google Shape;3412;p148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3" name="Google Shape;3413;p148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414" name="Google Shape;3414;p148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415" name="Google Shape;3415;p148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416" name="Google Shape;3416;p148"/>
          <p:cNvCxnSpPr>
            <a:stCxn id="3415" idx="2"/>
            <a:endCxn id="3417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418" name="Google Shape;3418;p148"/>
          <p:cNvCxnSpPr>
            <a:stCxn id="3394" idx="3"/>
            <a:endCxn id="3415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419" name="Google Shape;3419;p148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420" name="Google Shape;3420;p148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1" name="Google Shape;3421;p148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3422" name="Google Shape;3422;p148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423" name="Google Shape;3423;p148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24" name="Google Shape;3424;p148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5" name="Google Shape;3425;p148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6" name="Google Shape;3426;p148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27" name="Google Shape;3427;p148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428" name="Google Shape;3428;p148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3429" name="Google Shape;3429;p148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3430" name="Google Shape;3430;p148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431" name="Google Shape;3431;p148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32" name="Google Shape;3432;p148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433" name="Google Shape;3433;p148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434" name="Google Shape;3434;p148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48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436" name="Google Shape;3436;p148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37" name="Google Shape;3437;p148"/>
          <p:cNvCxnSpPr>
            <a:endCxn id="3436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438" name="Google Shape;3438;p148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439" name="Google Shape;3439;p148"/>
          <p:cNvSpPr/>
          <p:nvPr/>
        </p:nvSpPr>
        <p:spPr>
          <a:xfrm>
            <a:off x="4973075" y="33508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0" name="Google Shape;3440;p148"/>
          <p:cNvSpPr/>
          <p:nvPr/>
        </p:nvSpPr>
        <p:spPr>
          <a:xfrm>
            <a:off x="311700" y="1050475"/>
            <a:ext cx="1100100" cy="321300"/>
          </a:xfrm>
          <a:prstGeom prst="roundRect">
            <a:avLst>
              <a:gd fmla="val 16667" name="adj"/>
            </a:avLst>
          </a:prstGeom>
          <a:solidFill>
            <a:srgbClr val="4DD0E1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Targeted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441" name="Google Shape;3441;p148"/>
          <p:cNvSpPr/>
          <p:nvPr/>
        </p:nvSpPr>
        <p:spPr>
          <a:xfrm>
            <a:off x="311700" y="1526850"/>
            <a:ext cx="1383900" cy="3213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RefreshView</a:t>
            </a:r>
            <a:endParaRPr b="1" sz="1200">
              <a:solidFill>
                <a:schemeClr val="dk1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5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46" name="Google Shape;3446;p149"/>
          <p:cNvCxnSpPr>
            <a:endCxn id="3447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8" name="Google Shape;3448;p149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49" name="Google Shape;3449;p149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50" name="Google Shape;3450;p149"/>
          <p:cNvCxnSpPr>
            <a:stCxn id="3449" idx="2"/>
            <a:endCxn id="3448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1" name="Google Shape;3451;p149"/>
          <p:cNvCxnSpPr>
            <a:stCxn id="3449" idx="2"/>
            <a:endCxn id="3452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3" name="Google Shape;3453;p149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54" name="Google Shape;3454;p149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55" name="Google Shape;3455;p149"/>
          <p:cNvCxnSpPr>
            <a:stCxn id="3448" idx="2"/>
            <a:endCxn id="3453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6" name="Google Shape;3456;p149"/>
          <p:cNvCxnSpPr>
            <a:stCxn id="3448" idx="2"/>
            <a:endCxn id="3454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7" name="Google Shape;3457;p149"/>
          <p:cNvCxnSpPr>
            <a:stCxn id="3448" idx="2"/>
            <a:endCxn id="3458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9" name="Google Shape;3459;p149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60" name="Google Shape;3460;p149"/>
          <p:cNvCxnSpPr>
            <a:stCxn id="3459" idx="2"/>
            <a:endCxn id="3449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1" name="Google Shape;3461;p149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62" name="Google Shape;3462;p149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52" name="Google Shape;3452;p149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63" name="Google Shape;3463;p149"/>
          <p:cNvCxnSpPr>
            <a:stCxn id="3452" idx="2"/>
            <a:endCxn id="3461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4" name="Google Shape;3464;p149"/>
          <p:cNvCxnSpPr>
            <a:stCxn id="3452" idx="2"/>
            <a:endCxn id="3462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5" name="Google Shape;3465;p149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66" name="Google Shape;3466;p149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67" name="Google Shape;3467;p149"/>
          <p:cNvCxnSpPr>
            <a:stCxn id="3452" idx="2"/>
            <a:endCxn id="3465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8" name="Google Shape;3468;p149"/>
          <p:cNvCxnSpPr>
            <a:stCxn id="3452" idx="2"/>
            <a:endCxn id="3466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8" name="Google Shape;3458;p149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69" name="Google Shape;3469;p149"/>
          <p:cNvCxnSpPr>
            <a:endCxn id="3470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7" name="Google Shape;3447;p149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71" name="Google Shape;3471;p149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72" name="Google Shape;3472;p149"/>
          <p:cNvCxnSpPr>
            <a:endCxn id="3471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0" name="Google Shape;3470;p149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73" name="Google Shape;3473;p149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4" name="Google Shape;3474;p149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75" name="Google Shape;3475;p149"/>
          <p:cNvCxnSpPr>
            <a:stCxn id="3474" idx="2"/>
            <a:endCxn id="3458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476" name="Google Shape;3476;p149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7" name="Google Shape;3477;p149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478" name="Google Shape;3478;p149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479" name="Google Shape;3479;p149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480" name="Google Shape;3480;p149"/>
          <p:cNvCxnSpPr>
            <a:stCxn id="3479" idx="2"/>
            <a:endCxn id="3481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482" name="Google Shape;3482;p149"/>
          <p:cNvCxnSpPr>
            <a:stCxn id="3458" idx="3"/>
            <a:endCxn id="3479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483" name="Google Shape;3483;p149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484" name="Google Shape;3484;p149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149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3486" name="Google Shape;3486;p149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487" name="Google Shape;3487;p149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88" name="Google Shape;3488;p149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9" name="Google Shape;3489;p149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0" name="Google Shape;3490;p149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91" name="Google Shape;3491;p149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492" name="Google Shape;3492;p149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3493" name="Google Shape;3493;p149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3494" name="Google Shape;3494;p149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495" name="Google Shape;3495;p149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96" name="Google Shape;3496;p149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497" name="Google Shape;3497;p149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498" name="Google Shape;3498;p149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49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500" name="Google Shape;3500;p149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01" name="Google Shape;3501;p149"/>
          <p:cNvCxnSpPr>
            <a:endCxn id="3500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502" name="Google Shape;3502;p149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503" name="Google Shape;3503;p149"/>
          <p:cNvSpPr/>
          <p:nvPr/>
        </p:nvSpPr>
        <p:spPr>
          <a:xfrm>
            <a:off x="4973075" y="33508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4" name="Google Shape;3504;p149"/>
          <p:cNvSpPr/>
          <p:nvPr/>
        </p:nvSpPr>
        <p:spPr>
          <a:xfrm>
            <a:off x="311700" y="1050475"/>
            <a:ext cx="1100100" cy="321300"/>
          </a:xfrm>
          <a:prstGeom prst="roundRect">
            <a:avLst>
              <a:gd fmla="val 16667" name="adj"/>
            </a:avLst>
          </a:prstGeom>
          <a:solidFill>
            <a:srgbClr val="4DD0E1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Targeted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505" name="Google Shape;3505;p149"/>
          <p:cNvSpPr/>
          <p:nvPr/>
        </p:nvSpPr>
        <p:spPr>
          <a:xfrm>
            <a:off x="311700" y="1526850"/>
            <a:ext cx="1383900" cy="3213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RefreshView</a:t>
            </a:r>
            <a:endParaRPr b="1" sz="1200">
              <a:solidFill>
                <a:schemeClr val="dk1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9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10" name="Google Shape;3510;p150"/>
          <p:cNvCxnSpPr>
            <a:endCxn id="3511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2" name="Google Shape;3512;p150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13" name="Google Shape;3513;p150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14" name="Google Shape;3514;p150"/>
          <p:cNvCxnSpPr>
            <a:stCxn id="3513" idx="2"/>
            <a:endCxn id="3512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5" name="Google Shape;3515;p150"/>
          <p:cNvCxnSpPr>
            <a:stCxn id="3513" idx="2"/>
            <a:endCxn id="3516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7" name="Google Shape;3517;p150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18" name="Google Shape;3518;p150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19" name="Google Shape;3519;p150"/>
          <p:cNvCxnSpPr>
            <a:stCxn id="3512" idx="2"/>
            <a:endCxn id="3517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0" name="Google Shape;3520;p150"/>
          <p:cNvCxnSpPr>
            <a:stCxn id="3512" idx="2"/>
            <a:endCxn id="3518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1" name="Google Shape;3521;p150"/>
          <p:cNvCxnSpPr>
            <a:stCxn id="3512" idx="2"/>
            <a:endCxn id="3522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3" name="Google Shape;3523;p150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24" name="Google Shape;3524;p150"/>
          <p:cNvCxnSpPr>
            <a:stCxn id="3523" idx="2"/>
            <a:endCxn id="3513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5" name="Google Shape;3525;p150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26" name="Google Shape;3526;p150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16" name="Google Shape;3516;p150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27" name="Google Shape;3527;p150"/>
          <p:cNvCxnSpPr>
            <a:stCxn id="3516" idx="2"/>
            <a:endCxn id="3525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8" name="Google Shape;3528;p150"/>
          <p:cNvCxnSpPr>
            <a:stCxn id="3516" idx="2"/>
            <a:endCxn id="3526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9" name="Google Shape;3529;p150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30" name="Google Shape;3530;p150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31" name="Google Shape;3531;p150"/>
          <p:cNvCxnSpPr>
            <a:stCxn id="3516" idx="2"/>
            <a:endCxn id="3529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2" name="Google Shape;3532;p150"/>
          <p:cNvCxnSpPr>
            <a:stCxn id="3516" idx="2"/>
            <a:endCxn id="3530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2" name="Google Shape;3522;p150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33" name="Google Shape;3533;p150"/>
          <p:cNvCxnSpPr>
            <a:endCxn id="3534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1" name="Google Shape;3511;p150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35" name="Google Shape;3535;p150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36" name="Google Shape;3536;p150"/>
          <p:cNvCxnSpPr>
            <a:endCxn id="3535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4" name="Google Shape;3534;p150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37" name="Google Shape;3537;p150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8" name="Google Shape;3538;p150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39" name="Google Shape;3539;p150"/>
          <p:cNvCxnSpPr>
            <a:stCxn id="3538" idx="2"/>
            <a:endCxn id="3522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540" name="Google Shape;3540;p150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1" name="Google Shape;3541;p150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542" name="Google Shape;3542;p150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543" name="Google Shape;3543;p150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544" name="Google Shape;3544;p150"/>
          <p:cNvCxnSpPr>
            <a:stCxn id="3543" idx="2"/>
            <a:endCxn id="3545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546" name="Google Shape;3546;p150"/>
          <p:cNvCxnSpPr>
            <a:stCxn id="3522" idx="3"/>
            <a:endCxn id="3543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547" name="Google Shape;3547;p150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548" name="Google Shape;3548;p150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9" name="Google Shape;3549;p150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3550" name="Google Shape;3550;p150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551" name="Google Shape;3551;p150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52" name="Google Shape;3552;p150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3" name="Google Shape;3553;p150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4" name="Google Shape;3554;p150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55" name="Google Shape;3555;p150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556" name="Google Shape;3556;p150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3557" name="Google Shape;3557;p150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3558" name="Google Shape;3558;p150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559" name="Google Shape;3559;p150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60" name="Google Shape;3560;p150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561" name="Google Shape;3561;p150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562" name="Google Shape;3562;p150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50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564" name="Google Shape;3564;p150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65" name="Google Shape;3565;p150"/>
          <p:cNvCxnSpPr>
            <a:endCxn id="3564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566" name="Google Shape;3566;p150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567" name="Google Shape;3567;p150"/>
          <p:cNvSpPr/>
          <p:nvPr/>
        </p:nvSpPr>
        <p:spPr>
          <a:xfrm>
            <a:off x="4973075" y="33508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8" name="Google Shape;3568;p150"/>
          <p:cNvSpPr/>
          <p:nvPr/>
        </p:nvSpPr>
        <p:spPr>
          <a:xfrm>
            <a:off x="311700" y="1050475"/>
            <a:ext cx="1100100" cy="321300"/>
          </a:xfrm>
          <a:prstGeom prst="roundRect">
            <a:avLst>
              <a:gd fmla="val 16667" name="adj"/>
            </a:avLst>
          </a:prstGeom>
          <a:solidFill>
            <a:srgbClr val="4DD0E1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Targeted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569" name="Google Shape;3569;p150"/>
          <p:cNvSpPr/>
          <p:nvPr/>
        </p:nvSpPr>
        <p:spPr>
          <a:xfrm>
            <a:off x="311700" y="1526850"/>
            <a:ext cx="1383900" cy="3213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RefreshView</a:t>
            </a:r>
            <a:endParaRPr b="1" sz="1200">
              <a:solidFill>
                <a:schemeClr val="dk1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570" name="Google Shape;3570;p150"/>
          <p:cNvSpPr txBox="1"/>
          <p:nvPr/>
        </p:nvSpPr>
        <p:spPr>
          <a:xfrm>
            <a:off x="155550" y="2231425"/>
            <a:ext cx="333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E0443E"/>
                </a:solidFill>
                <a:latin typeface="DM Mono"/>
                <a:ea typeface="DM Mono"/>
                <a:cs typeface="DM Mono"/>
                <a:sym typeface="DM Mono"/>
              </a:rPr>
              <a:t>Convert to </a:t>
            </a:r>
            <a:r>
              <a:rPr b="1" lang="en-GB" sz="1700">
                <a:solidFill>
                  <a:srgbClr val="E0443E"/>
                </a:solidFill>
                <a:latin typeface="DM Mono"/>
                <a:ea typeface="DM Mono"/>
                <a:cs typeface="DM Mono"/>
                <a:sym typeface="DM Mono"/>
              </a:rPr>
              <a:t>Global</a:t>
            </a:r>
            <a:r>
              <a:rPr b="1" lang="en-GB" sz="1700">
                <a:solidFill>
                  <a:srgbClr val="E0443E"/>
                </a:solidFill>
                <a:latin typeface="DM Mono"/>
                <a:ea typeface="DM Mono"/>
                <a:cs typeface="DM Mono"/>
                <a:sym typeface="DM Mono"/>
              </a:rPr>
              <a:t>Mode</a:t>
            </a:r>
            <a:endParaRPr b="1" sz="1700">
              <a:solidFill>
                <a:srgbClr val="E0443E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4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75" name="Google Shape;3575;p151"/>
          <p:cNvCxnSpPr>
            <a:endCxn id="3576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7" name="Google Shape;3577;p151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78" name="Google Shape;3578;p151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79" name="Google Shape;3579;p151"/>
          <p:cNvCxnSpPr>
            <a:stCxn id="3578" idx="2"/>
            <a:endCxn id="3577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0" name="Google Shape;3580;p151"/>
          <p:cNvCxnSpPr>
            <a:stCxn id="3578" idx="2"/>
            <a:endCxn id="3581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2" name="Google Shape;3582;p151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83" name="Google Shape;3583;p151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84" name="Google Shape;3584;p151"/>
          <p:cNvCxnSpPr>
            <a:stCxn id="3577" idx="2"/>
            <a:endCxn id="3582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5" name="Google Shape;3585;p151"/>
          <p:cNvCxnSpPr>
            <a:stCxn id="3577" idx="2"/>
            <a:endCxn id="3583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6" name="Google Shape;3586;p151"/>
          <p:cNvCxnSpPr>
            <a:stCxn id="3577" idx="2"/>
            <a:endCxn id="3587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8" name="Google Shape;3588;p151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89" name="Google Shape;3589;p151"/>
          <p:cNvCxnSpPr>
            <a:stCxn id="3588" idx="2"/>
            <a:endCxn id="3578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0" name="Google Shape;3590;p151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91" name="Google Shape;3591;p151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81" name="Google Shape;3581;p151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92" name="Google Shape;3592;p151"/>
          <p:cNvCxnSpPr>
            <a:stCxn id="3581" idx="2"/>
            <a:endCxn id="3590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3" name="Google Shape;3593;p151"/>
          <p:cNvCxnSpPr>
            <a:stCxn id="3581" idx="2"/>
            <a:endCxn id="3591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4" name="Google Shape;3594;p151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95" name="Google Shape;3595;p151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96" name="Google Shape;3596;p151"/>
          <p:cNvCxnSpPr>
            <a:stCxn id="3581" idx="2"/>
            <a:endCxn id="3594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7" name="Google Shape;3597;p151"/>
          <p:cNvCxnSpPr>
            <a:stCxn id="3581" idx="2"/>
            <a:endCxn id="3595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7" name="Google Shape;3587;p151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98" name="Google Shape;3598;p151"/>
          <p:cNvCxnSpPr>
            <a:endCxn id="3599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6" name="Google Shape;3576;p151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00" name="Google Shape;3600;p151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01" name="Google Shape;3601;p151"/>
          <p:cNvCxnSpPr>
            <a:endCxn id="3600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9" name="Google Shape;3599;p151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02" name="Google Shape;3602;p151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3" name="Google Shape;3603;p151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04" name="Google Shape;3604;p151"/>
          <p:cNvCxnSpPr>
            <a:stCxn id="3603" idx="2"/>
            <a:endCxn id="3587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605" name="Google Shape;3605;p151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6" name="Google Shape;3606;p151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607" name="Google Shape;3607;p151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608" name="Google Shape;3608;p151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609" name="Google Shape;3609;p151"/>
          <p:cNvCxnSpPr>
            <a:stCxn id="3608" idx="2"/>
            <a:endCxn id="3610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611" name="Google Shape;3611;p151"/>
          <p:cNvCxnSpPr>
            <a:stCxn id="3587" idx="3"/>
            <a:endCxn id="3608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612" name="Google Shape;3612;p151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613" name="Google Shape;3613;p151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4" name="Google Shape;3614;p151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3615" name="Google Shape;3615;p151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616" name="Google Shape;3616;p151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17" name="Google Shape;3617;p151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8" name="Google Shape;3618;p151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9" name="Google Shape;3619;p151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20" name="Google Shape;3620;p151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621" name="Google Shape;3621;p151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3622" name="Google Shape;3622;p151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3623" name="Google Shape;3623;p151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624" name="Google Shape;3624;p151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25" name="Google Shape;3625;p151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626" name="Google Shape;3626;p151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627" name="Google Shape;3627;p151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51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629" name="Google Shape;3629;p151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30" name="Google Shape;3630;p151"/>
          <p:cNvCxnSpPr>
            <a:endCxn id="3629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631" name="Google Shape;3631;p151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632" name="Google Shape;3632;p151"/>
          <p:cNvSpPr/>
          <p:nvPr/>
        </p:nvSpPr>
        <p:spPr>
          <a:xfrm>
            <a:off x="4973075" y="39604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3" name="Google Shape;3633;p151"/>
          <p:cNvSpPr/>
          <p:nvPr/>
        </p:nvSpPr>
        <p:spPr>
          <a:xfrm>
            <a:off x="311700" y="1050475"/>
            <a:ext cx="1100100" cy="32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Global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634" name="Google Shape;3634;p151"/>
          <p:cNvSpPr/>
          <p:nvPr/>
        </p:nvSpPr>
        <p:spPr>
          <a:xfrm>
            <a:off x="311700" y="1526850"/>
            <a:ext cx="1418400" cy="32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CheckAlways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/>
          <p:nvPr/>
        </p:nvSpPr>
        <p:spPr>
          <a:xfrm>
            <a:off x="4035472" y="2684563"/>
            <a:ext cx="3792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8" name="Google Shape;388;p53"/>
          <p:cNvSpPr/>
          <p:nvPr/>
        </p:nvSpPr>
        <p:spPr>
          <a:xfrm>
            <a:off x="3751111" y="2008960"/>
            <a:ext cx="3792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9" name="Google Shape;389;p53"/>
          <p:cNvCxnSpPr>
            <a:stCxn id="388" idx="2"/>
            <a:endCxn id="387" idx="0"/>
          </p:cNvCxnSpPr>
          <p:nvPr/>
        </p:nvCxnSpPr>
        <p:spPr>
          <a:xfrm flipH="1" rot="-5400000">
            <a:off x="3934111" y="2393560"/>
            <a:ext cx="297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53"/>
          <p:cNvCxnSpPr>
            <a:stCxn id="388" idx="2"/>
            <a:endCxn id="391" idx="0"/>
          </p:cNvCxnSpPr>
          <p:nvPr/>
        </p:nvCxnSpPr>
        <p:spPr>
          <a:xfrm rot="5400000">
            <a:off x="3659911" y="2403760"/>
            <a:ext cx="297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53"/>
          <p:cNvSpPr/>
          <p:nvPr/>
        </p:nvSpPr>
        <p:spPr>
          <a:xfrm>
            <a:off x="4561294" y="3424620"/>
            <a:ext cx="3792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3" name="Google Shape;393;p53"/>
          <p:cNvSpPr/>
          <p:nvPr/>
        </p:nvSpPr>
        <p:spPr>
          <a:xfrm>
            <a:off x="4035472" y="3424620"/>
            <a:ext cx="3792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4" name="Google Shape;394;p53"/>
          <p:cNvCxnSpPr>
            <a:stCxn id="387" idx="2"/>
            <a:endCxn id="392" idx="0"/>
          </p:cNvCxnSpPr>
          <p:nvPr/>
        </p:nvCxnSpPr>
        <p:spPr>
          <a:xfrm flipH="1" rot="-5400000">
            <a:off x="4306972" y="2980663"/>
            <a:ext cx="362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53"/>
          <p:cNvCxnSpPr>
            <a:stCxn id="387" idx="2"/>
            <a:endCxn id="393" idx="0"/>
          </p:cNvCxnSpPr>
          <p:nvPr/>
        </p:nvCxnSpPr>
        <p:spPr>
          <a:xfrm flipH="1" rot="-5400000">
            <a:off x="4044322" y="3243313"/>
            <a:ext cx="362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53"/>
          <p:cNvCxnSpPr>
            <a:stCxn id="387" idx="2"/>
            <a:endCxn id="397" idx="0"/>
          </p:cNvCxnSpPr>
          <p:nvPr/>
        </p:nvCxnSpPr>
        <p:spPr>
          <a:xfrm flipH="1" rot="-5400000">
            <a:off x="4560922" y="2726713"/>
            <a:ext cx="359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" name="Google Shape;398;p53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9" name="Google Shape;399;p53"/>
          <p:cNvCxnSpPr>
            <a:stCxn id="398" idx="2"/>
            <a:endCxn id="388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53"/>
          <p:cNvSpPr/>
          <p:nvPr/>
        </p:nvSpPr>
        <p:spPr>
          <a:xfrm>
            <a:off x="2918319" y="3424620"/>
            <a:ext cx="3792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1" name="Google Shape;401;p53"/>
          <p:cNvSpPr/>
          <p:nvPr/>
        </p:nvSpPr>
        <p:spPr>
          <a:xfrm>
            <a:off x="2349597" y="3424620"/>
            <a:ext cx="3792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1" name="Google Shape;391;p53"/>
          <p:cNvSpPr/>
          <p:nvPr/>
        </p:nvSpPr>
        <p:spPr>
          <a:xfrm>
            <a:off x="3487041" y="2684562"/>
            <a:ext cx="3792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02" name="Google Shape;402;p53"/>
          <p:cNvCxnSpPr>
            <a:stCxn id="391" idx="2"/>
            <a:endCxn id="400" idx="0"/>
          </p:cNvCxnSpPr>
          <p:nvPr/>
        </p:nvCxnSpPr>
        <p:spPr>
          <a:xfrm rot="5400000">
            <a:off x="3211191" y="2959212"/>
            <a:ext cx="362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53"/>
          <p:cNvCxnSpPr>
            <a:stCxn id="391" idx="2"/>
            <a:endCxn id="401" idx="0"/>
          </p:cNvCxnSpPr>
          <p:nvPr/>
        </p:nvCxnSpPr>
        <p:spPr>
          <a:xfrm rot="5400000">
            <a:off x="2926941" y="2674962"/>
            <a:ext cx="362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53"/>
          <p:cNvSpPr/>
          <p:nvPr/>
        </p:nvSpPr>
        <p:spPr>
          <a:xfrm>
            <a:off x="1780875" y="3424620"/>
            <a:ext cx="3792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5" name="Google Shape;405;p53"/>
          <p:cNvSpPr/>
          <p:nvPr/>
        </p:nvSpPr>
        <p:spPr>
          <a:xfrm>
            <a:off x="3487041" y="3424620"/>
            <a:ext cx="3792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06" name="Google Shape;406;p53"/>
          <p:cNvCxnSpPr>
            <a:stCxn id="391" idx="2"/>
            <a:endCxn id="404" idx="0"/>
          </p:cNvCxnSpPr>
          <p:nvPr/>
        </p:nvCxnSpPr>
        <p:spPr>
          <a:xfrm rot="5400000">
            <a:off x="2642541" y="2390562"/>
            <a:ext cx="362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53"/>
          <p:cNvCxnSpPr>
            <a:stCxn id="391" idx="2"/>
            <a:endCxn id="405" idx="0"/>
          </p:cNvCxnSpPr>
          <p:nvPr/>
        </p:nvCxnSpPr>
        <p:spPr>
          <a:xfrm flipH="1" rot="-5400000">
            <a:off x="3495891" y="3243312"/>
            <a:ext cx="362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p53"/>
          <p:cNvSpPr/>
          <p:nvPr/>
        </p:nvSpPr>
        <p:spPr>
          <a:xfrm>
            <a:off x="5066825" y="3422249"/>
            <a:ext cx="3792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08" name="Google Shape;408;p53"/>
          <p:cNvCxnSpPr>
            <a:stCxn id="393" idx="2"/>
            <a:endCxn id="409" idx="0"/>
          </p:cNvCxnSpPr>
          <p:nvPr/>
        </p:nvCxnSpPr>
        <p:spPr>
          <a:xfrm flipH="1" rot="-5400000">
            <a:off x="4099822" y="3927870"/>
            <a:ext cx="251100" cy="600"/>
          </a:xfrm>
          <a:prstGeom prst="curvedConnector3">
            <a:avLst>
              <a:gd fmla="val 5001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5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Component Tree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411" name="Google Shape;411;p53"/>
          <p:cNvSpPr txBox="1"/>
          <p:nvPr/>
        </p:nvSpPr>
        <p:spPr>
          <a:xfrm>
            <a:off x="1221900" y="2025564"/>
            <a:ext cx="1446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AppComponent</a:t>
            </a:r>
            <a:endParaRPr/>
          </a:p>
        </p:txBody>
      </p:sp>
      <p:sp>
        <p:nvSpPr>
          <p:cNvPr id="412" name="Google Shape;412;p53"/>
          <p:cNvSpPr txBox="1"/>
          <p:nvPr/>
        </p:nvSpPr>
        <p:spPr>
          <a:xfrm>
            <a:off x="5979725" y="2698068"/>
            <a:ext cx="1446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MovieList</a:t>
            </a:r>
            <a:endParaRPr/>
          </a:p>
        </p:txBody>
      </p:sp>
      <p:sp>
        <p:nvSpPr>
          <p:cNvPr id="413" name="Google Shape;413;p53"/>
          <p:cNvSpPr txBox="1"/>
          <p:nvPr/>
        </p:nvSpPr>
        <p:spPr>
          <a:xfrm>
            <a:off x="5979725" y="3438121"/>
            <a:ext cx="1446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MovieCard</a:t>
            </a:r>
            <a:endParaRPr/>
          </a:p>
        </p:txBody>
      </p:sp>
      <p:sp>
        <p:nvSpPr>
          <p:cNvPr id="414" name="Google Shape;414;p53"/>
          <p:cNvSpPr txBox="1"/>
          <p:nvPr/>
        </p:nvSpPr>
        <p:spPr>
          <a:xfrm>
            <a:off x="432475" y="3440242"/>
            <a:ext cx="9411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NavItem</a:t>
            </a:r>
            <a:endParaRPr/>
          </a:p>
        </p:txBody>
      </p:sp>
      <p:sp>
        <p:nvSpPr>
          <p:cNvPr id="415" name="Google Shape;415;p53"/>
          <p:cNvSpPr txBox="1"/>
          <p:nvPr/>
        </p:nvSpPr>
        <p:spPr>
          <a:xfrm>
            <a:off x="1221900" y="2696525"/>
            <a:ext cx="9411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Sidebar</a:t>
            </a:r>
            <a:endParaRPr/>
          </a:p>
        </p:txBody>
      </p:sp>
      <p:cxnSp>
        <p:nvCxnSpPr>
          <p:cNvPr id="416" name="Google Shape;416;p53"/>
          <p:cNvCxnSpPr>
            <a:stCxn id="414" idx="3"/>
            <a:endCxn id="404" idx="1"/>
          </p:cNvCxnSpPr>
          <p:nvPr/>
        </p:nvCxnSpPr>
        <p:spPr>
          <a:xfrm flipH="1" rot="10800000">
            <a:off x="1373575" y="3613642"/>
            <a:ext cx="407400" cy="66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53"/>
          <p:cNvCxnSpPr>
            <a:stCxn id="415" idx="3"/>
            <a:endCxn id="391" idx="1"/>
          </p:cNvCxnSpPr>
          <p:nvPr/>
        </p:nvCxnSpPr>
        <p:spPr>
          <a:xfrm flipH="1" rot="10800000">
            <a:off x="2163000" y="2873525"/>
            <a:ext cx="1323900" cy="30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53"/>
          <p:cNvCxnSpPr>
            <a:stCxn id="411" idx="3"/>
            <a:endCxn id="388" idx="1"/>
          </p:cNvCxnSpPr>
          <p:nvPr/>
        </p:nvCxnSpPr>
        <p:spPr>
          <a:xfrm flipH="1" rot="10800000">
            <a:off x="2668500" y="2198064"/>
            <a:ext cx="1082700" cy="75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53"/>
          <p:cNvCxnSpPr>
            <a:stCxn id="412" idx="1"/>
            <a:endCxn id="387" idx="3"/>
          </p:cNvCxnSpPr>
          <p:nvPr/>
        </p:nvCxnSpPr>
        <p:spPr>
          <a:xfrm rot="10800000">
            <a:off x="4414625" y="2873568"/>
            <a:ext cx="1565100" cy="45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53"/>
          <p:cNvCxnSpPr>
            <a:stCxn id="413" idx="1"/>
            <a:endCxn id="397" idx="3"/>
          </p:cNvCxnSpPr>
          <p:nvPr/>
        </p:nvCxnSpPr>
        <p:spPr>
          <a:xfrm rot="10800000">
            <a:off x="5446025" y="3611221"/>
            <a:ext cx="533700" cy="6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21" name="Google Shape;421;p53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2" name="Google Shape;422;p53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23" name="Google Shape;423;p53"/>
          <p:cNvCxnSpPr>
            <a:stCxn id="397" idx="2"/>
            <a:endCxn id="421" idx="0"/>
          </p:cNvCxnSpPr>
          <p:nvPr/>
        </p:nvCxnSpPr>
        <p:spPr>
          <a:xfrm flipH="1" rot="-5400000">
            <a:off x="5129975" y="3926699"/>
            <a:ext cx="253500" cy="6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53"/>
          <p:cNvCxnSpPr>
            <a:stCxn id="392" idx="2"/>
            <a:endCxn id="422" idx="0"/>
          </p:cNvCxnSpPr>
          <p:nvPr/>
        </p:nvCxnSpPr>
        <p:spPr>
          <a:xfrm flipH="1" rot="-5400000">
            <a:off x="4625644" y="3927870"/>
            <a:ext cx="251100" cy="600"/>
          </a:xfrm>
          <a:prstGeom prst="curvedConnector3">
            <a:avLst>
              <a:gd fmla="val 5001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53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5" name="Google Shape;425;p53"/>
          <p:cNvSpPr txBox="1"/>
          <p:nvPr/>
        </p:nvSpPr>
        <p:spPr>
          <a:xfrm>
            <a:off x="5979725" y="4062771"/>
            <a:ext cx="1446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StarRating</a:t>
            </a:r>
            <a:endParaRPr/>
          </a:p>
        </p:txBody>
      </p:sp>
      <p:cxnSp>
        <p:nvCxnSpPr>
          <p:cNvPr id="426" name="Google Shape;426;p53"/>
          <p:cNvCxnSpPr>
            <a:stCxn id="425" idx="1"/>
            <a:endCxn id="421" idx="3"/>
          </p:cNvCxnSpPr>
          <p:nvPr/>
        </p:nvCxnSpPr>
        <p:spPr>
          <a:xfrm flipH="1">
            <a:off x="5445425" y="4242771"/>
            <a:ext cx="534300" cy="6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9" name="Google Shape;3639;p152"/>
          <p:cNvCxnSpPr>
            <a:endCxn id="3640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1" name="Google Shape;3641;p152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42" name="Google Shape;3642;p152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43" name="Google Shape;3643;p152"/>
          <p:cNvCxnSpPr>
            <a:stCxn id="3642" idx="2"/>
            <a:endCxn id="3641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4" name="Google Shape;3644;p152"/>
          <p:cNvCxnSpPr>
            <a:stCxn id="3642" idx="2"/>
            <a:endCxn id="3645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6" name="Google Shape;3646;p152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47" name="Google Shape;3647;p152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48" name="Google Shape;3648;p152"/>
          <p:cNvCxnSpPr>
            <a:stCxn id="3641" idx="2"/>
            <a:endCxn id="3646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9" name="Google Shape;3649;p152"/>
          <p:cNvCxnSpPr>
            <a:stCxn id="3641" idx="2"/>
            <a:endCxn id="3647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0" name="Google Shape;3650;p152"/>
          <p:cNvCxnSpPr>
            <a:stCxn id="3641" idx="2"/>
            <a:endCxn id="3651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2" name="Google Shape;3652;p152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53" name="Google Shape;3653;p152"/>
          <p:cNvCxnSpPr>
            <a:stCxn id="3652" idx="2"/>
            <a:endCxn id="3642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4" name="Google Shape;3654;p152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55" name="Google Shape;3655;p152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45" name="Google Shape;3645;p152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56" name="Google Shape;3656;p152"/>
          <p:cNvCxnSpPr>
            <a:stCxn id="3645" idx="2"/>
            <a:endCxn id="3654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7" name="Google Shape;3657;p152"/>
          <p:cNvCxnSpPr>
            <a:stCxn id="3645" idx="2"/>
            <a:endCxn id="3655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8" name="Google Shape;3658;p152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59" name="Google Shape;3659;p152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60" name="Google Shape;3660;p152"/>
          <p:cNvCxnSpPr>
            <a:stCxn id="3645" idx="2"/>
            <a:endCxn id="3658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1" name="Google Shape;3661;p152"/>
          <p:cNvCxnSpPr>
            <a:stCxn id="3645" idx="2"/>
            <a:endCxn id="3659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1" name="Google Shape;3651;p152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62" name="Google Shape;3662;p152"/>
          <p:cNvCxnSpPr>
            <a:endCxn id="3663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0" name="Google Shape;3640;p152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64" name="Google Shape;3664;p152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65" name="Google Shape;3665;p152"/>
          <p:cNvCxnSpPr>
            <a:endCxn id="3664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3" name="Google Shape;3663;p152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66" name="Google Shape;3666;p152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7" name="Google Shape;3667;p152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68" name="Google Shape;3668;p152"/>
          <p:cNvCxnSpPr>
            <a:stCxn id="3667" idx="2"/>
            <a:endCxn id="3651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669" name="Google Shape;3669;p152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0" name="Google Shape;3670;p152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671" name="Google Shape;3671;p152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672" name="Google Shape;3672;p152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673" name="Google Shape;3673;p152"/>
          <p:cNvCxnSpPr>
            <a:stCxn id="3672" idx="2"/>
            <a:endCxn id="3674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675" name="Google Shape;3675;p152"/>
          <p:cNvCxnSpPr>
            <a:stCxn id="3651" idx="3"/>
            <a:endCxn id="3672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676" name="Google Shape;3676;p152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677" name="Google Shape;3677;p152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8" name="Google Shape;3678;p152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3679" name="Google Shape;3679;p152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680" name="Google Shape;3680;p152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81" name="Google Shape;3681;p152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2" name="Google Shape;3682;p152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3" name="Google Shape;3683;p152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84" name="Google Shape;3684;p152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685" name="Google Shape;3685;p152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3686" name="Google Shape;3686;p152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3687" name="Google Shape;3687;p152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688" name="Google Shape;3688;p152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89" name="Google Shape;3689;p152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690" name="Google Shape;3690;p152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691" name="Google Shape;3691;p152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52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693" name="Google Shape;3693;p152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694" name="Google Shape;3694;p152"/>
          <p:cNvCxnSpPr>
            <a:endCxn id="3693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695" name="Google Shape;3695;p152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696" name="Google Shape;3696;p152"/>
          <p:cNvSpPr/>
          <p:nvPr/>
        </p:nvSpPr>
        <p:spPr>
          <a:xfrm>
            <a:off x="4973075" y="39604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7" name="Google Shape;3697;p152"/>
          <p:cNvSpPr/>
          <p:nvPr/>
        </p:nvSpPr>
        <p:spPr>
          <a:xfrm>
            <a:off x="311700" y="1050475"/>
            <a:ext cx="1100100" cy="32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Global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698" name="Google Shape;3698;p152"/>
          <p:cNvSpPr/>
          <p:nvPr/>
        </p:nvSpPr>
        <p:spPr>
          <a:xfrm>
            <a:off x="311700" y="1526850"/>
            <a:ext cx="1418400" cy="3213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ECEF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CheckAlways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2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p1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Way better 🚀!!!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7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p1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One more thing! 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2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p155"/>
          <p:cNvSpPr txBox="1"/>
          <p:nvPr>
            <p:ph type="title"/>
          </p:nvPr>
        </p:nvSpPr>
        <p:spPr>
          <a:xfrm>
            <a:off x="311700" y="12298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640">
                <a:latin typeface="DM Mono"/>
                <a:ea typeface="DM Mono"/>
                <a:cs typeface="DM Mono"/>
                <a:sym typeface="DM Mono"/>
              </a:rPr>
              <a:t>This error is gone when using signals! 🎉</a:t>
            </a:r>
            <a:endParaRPr b="1" sz="2640">
              <a:latin typeface="DM Mono"/>
              <a:ea typeface="DM Mono"/>
              <a:cs typeface="DM Mono"/>
              <a:sym typeface="DM Mono"/>
            </a:endParaRPr>
          </a:p>
        </p:txBody>
      </p:sp>
      <p:pic>
        <p:nvPicPr>
          <p:cNvPr descr="angular - Expression has changed after it was checked --&gt; checkbox mat-tree  - Stack Overflow" id="3714" name="Google Shape;3714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75" y="2317125"/>
            <a:ext cx="748665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8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Google Shape;3719;p156"/>
          <p:cNvSpPr txBox="1"/>
          <p:nvPr>
            <p:ph type="title"/>
          </p:nvPr>
        </p:nvSpPr>
        <p:spPr>
          <a:xfrm>
            <a:off x="45575" y="1458700"/>
            <a:ext cx="62424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DM Mono"/>
                <a:ea typeface="DM Mono"/>
                <a:cs typeface="DM Mono"/>
                <a:sym typeface="DM Mono"/>
              </a:rPr>
              <a:t>Demo &amp; Exercise Time!</a:t>
            </a:r>
            <a:endParaRPr sz="48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DM Mono"/>
                <a:ea typeface="DM Mono"/>
                <a:cs typeface="DM Mono"/>
                <a:sym typeface="DM Mono"/>
              </a:rPr>
              <a:t>ChangeDetection - s</a:t>
            </a:r>
            <a:r>
              <a:rPr lang="en-GB" sz="2000">
                <a:latin typeface="DM Mono"/>
                <a:ea typeface="DM Mono"/>
                <a:cs typeface="DM Mono"/>
                <a:sym typeface="DM Mono"/>
              </a:rPr>
              <a:t>ignals</a:t>
            </a:r>
            <a:endParaRPr sz="3200">
              <a:latin typeface="DM Mono"/>
              <a:ea typeface="DM Mono"/>
              <a:cs typeface="DM Mono"/>
              <a:sym typeface="DM Mono"/>
            </a:endParaRPr>
          </a:p>
        </p:txBody>
      </p:sp>
      <p:pic>
        <p:nvPicPr>
          <p:cNvPr id="3720" name="Google Shape;3720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7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1" name="Google Shape;3721;p156"/>
          <p:cNvSpPr txBox="1"/>
          <p:nvPr/>
        </p:nvSpPr>
        <p:spPr>
          <a:xfrm>
            <a:off x="1572000" y="37756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https://jeanmeche.github.io/angular-change-detection/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5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Google Shape;3726;p1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Can we do better 🤔?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0" name="Shape 3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1" name="Google Shape;3731;p158"/>
          <p:cNvCxnSpPr>
            <a:endCxn id="3732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3" name="Google Shape;3733;p158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34" name="Google Shape;3734;p158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35" name="Google Shape;3735;p158"/>
          <p:cNvCxnSpPr>
            <a:stCxn id="3734" idx="2"/>
            <a:endCxn id="3733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6" name="Google Shape;3736;p158"/>
          <p:cNvCxnSpPr>
            <a:stCxn id="3734" idx="2"/>
            <a:endCxn id="3737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8" name="Google Shape;3738;p158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39" name="Google Shape;3739;p158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40" name="Google Shape;3740;p158"/>
          <p:cNvCxnSpPr>
            <a:stCxn id="3733" idx="2"/>
            <a:endCxn id="3738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1" name="Google Shape;3741;p158"/>
          <p:cNvCxnSpPr>
            <a:stCxn id="3733" idx="2"/>
            <a:endCxn id="3739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2" name="Google Shape;3742;p158"/>
          <p:cNvCxnSpPr>
            <a:stCxn id="3733" idx="2"/>
            <a:endCxn id="3743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4" name="Google Shape;3744;p158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45" name="Google Shape;3745;p158"/>
          <p:cNvCxnSpPr>
            <a:stCxn id="3744" idx="2"/>
            <a:endCxn id="3734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6" name="Google Shape;3746;p158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47" name="Google Shape;3747;p158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37" name="Google Shape;3737;p158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48" name="Google Shape;3748;p158"/>
          <p:cNvCxnSpPr>
            <a:stCxn id="3737" idx="2"/>
            <a:endCxn id="3746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9" name="Google Shape;3749;p158"/>
          <p:cNvCxnSpPr>
            <a:stCxn id="3737" idx="2"/>
            <a:endCxn id="3747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0" name="Google Shape;3750;p158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51" name="Google Shape;3751;p158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52" name="Google Shape;3752;p158"/>
          <p:cNvCxnSpPr>
            <a:stCxn id="3737" idx="2"/>
            <a:endCxn id="3750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3" name="Google Shape;3753;p158"/>
          <p:cNvCxnSpPr>
            <a:stCxn id="3737" idx="2"/>
            <a:endCxn id="3751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3" name="Google Shape;3743;p158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54" name="Google Shape;3754;p158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158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6" name="Google Shape;3756;p158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57" name="Google Shape;3757;p158"/>
          <p:cNvCxnSpPr>
            <a:endCxn id="3758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2" name="Google Shape;3732;p158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59" name="Google Shape;3759;p158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60" name="Google Shape;3760;p158"/>
          <p:cNvCxnSpPr>
            <a:endCxn id="3759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8" name="Google Shape;3758;p158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61" name="Google Shape;3761;p158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62" name="Google Shape;3762;p158"/>
          <p:cNvCxnSpPr>
            <a:endCxn id="3761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763" name="Google Shape;3763;p158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764" name="Google Shape;3764;p158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/>
              <a:t>Let’s go zoneless!</a:t>
            </a:r>
            <a:endParaRPr sz="2500"/>
          </a:p>
        </p:txBody>
      </p:sp>
      <p:sp>
        <p:nvSpPr>
          <p:cNvPr id="3765" name="Google Shape;3765;p158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66" name="Google Shape;3766;p158"/>
          <p:cNvCxnSpPr>
            <a:stCxn id="3765" idx="2"/>
            <a:endCxn id="3743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767" name="Google Shape;3767;p158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8" name="Google Shape;3768;p158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769" name="Google Shape;3769;p158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descr="Bildergebnis für angular logo" id="3770" name="Google Shape;3770;p158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550236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771" name="Google Shape;3771;p158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movies$ | async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72" name="Google Shape;3772;p158"/>
          <p:cNvSpPr txBox="1"/>
          <p:nvPr/>
        </p:nvSpPr>
        <p:spPr>
          <a:xfrm>
            <a:off x="5997000" y="4563175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markForCheck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773" name="Google Shape;3773;p158"/>
          <p:cNvCxnSpPr>
            <a:stCxn id="3771" idx="2"/>
            <a:endCxn id="3772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774" name="Google Shape;3774;p158"/>
          <p:cNvCxnSpPr>
            <a:endCxn id="3771" idx="0"/>
          </p:cNvCxnSpPr>
          <p:nvPr/>
        </p:nvCxnSpPr>
        <p:spPr>
          <a:xfrm>
            <a:off x="5445900" y="3615600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775" name="Google Shape;3775;p158"/>
          <p:cNvCxnSpPr>
            <a:endCxn id="3765" idx="1"/>
          </p:cNvCxnSpPr>
          <p:nvPr/>
        </p:nvCxnSpPr>
        <p:spPr>
          <a:xfrm>
            <a:off x="4130450" y="1526995"/>
            <a:ext cx="1788600" cy="47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776" name="Google Shape;3776;p158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777" name="Google Shape;3777;p158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58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779" name="Google Shape;3779;p158"/>
          <p:cNvSpPr txBox="1"/>
          <p:nvPr/>
        </p:nvSpPr>
        <p:spPr>
          <a:xfrm>
            <a:off x="4707975" y="1398775"/>
            <a:ext cx="851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⚔️</a:t>
            </a:r>
            <a:endParaRPr sz="32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3" name="Shape 3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4" name="Google Shape;3784;p159"/>
          <p:cNvCxnSpPr>
            <a:endCxn id="3785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6" name="Google Shape;3786;p159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87" name="Google Shape;3787;p159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88" name="Google Shape;3788;p159"/>
          <p:cNvCxnSpPr>
            <a:stCxn id="3787" idx="2"/>
            <a:endCxn id="3786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9" name="Google Shape;3789;p159"/>
          <p:cNvCxnSpPr>
            <a:stCxn id="3787" idx="2"/>
            <a:endCxn id="3790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1" name="Google Shape;3791;p159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92" name="Google Shape;3792;p159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93" name="Google Shape;3793;p159"/>
          <p:cNvCxnSpPr>
            <a:stCxn id="3786" idx="2"/>
            <a:endCxn id="3791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4" name="Google Shape;3794;p159"/>
          <p:cNvCxnSpPr>
            <a:stCxn id="3786" idx="2"/>
            <a:endCxn id="3792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5" name="Google Shape;3795;p159"/>
          <p:cNvCxnSpPr>
            <a:stCxn id="3786" idx="2"/>
            <a:endCxn id="3796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7" name="Google Shape;3797;p159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98" name="Google Shape;3798;p159"/>
          <p:cNvCxnSpPr>
            <a:stCxn id="3797" idx="2"/>
            <a:endCxn id="3787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9" name="Google Shape;3799;p159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00" name="Google Shape;3800;p159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90" name="Google Shape;3790;p159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01" name="Google Shape;3801;p159"/>
          <p:cNvCxnSpPr>
            <a:stCxn id="3790" idx="2"/>
            <a:endCxn id="3799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2" name="Google Shape;3802;p159"/>
          <p:cNvCxnSpPr>
            <a:stCxn id="3790" idx="2"/>
            <a:endCxn id="3800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3" name="Google Shape;3803;p159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04" name="Google Shape;3804;p159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05" name="Google Shape;3805;p159"/>
          <p:cNvCxnSpPr>
            <a:stCxn id="3790" idx="2"/>
            <a:endCxn id="3803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6" name="Google Shape;3806;p159"/>
          <p:cNvCxnSpPr>
            <a:stCxn id="3790" idx="2"/>
            <a:endCxn id="3804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6" name="Google Shape;3796;p159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07" name="Google Shape;3807;p159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159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159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10" name="Google Shape;3810;p159"/>
          <p:cNvCxnSpPr>
            <a:endCxn id="3811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5" name="Google Shape;3785;p159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12" name="Google Shape;3812;p159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13" name="Google Shape;3813;p159"/>
          <p:cNvCxnSpPr>
            <a:endCxn id="381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1" name="Google Shape;3811;p159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14" name="Google Shape;3814;p159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15" name="Google Shape;3815;p159"/>
          <p:cNvCxnSpPr>
            <a:endCxn id="3814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816" name="Google Shape;3816;p159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817" name="Google Shape;3817;p159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/>
              <a:t>Let’s go zoneless!</a:t>
            </a:r>
            <a:endParaRPr sz="2500"/>
          </a:p>
        </p:txBody>
      </p:sp>
      <p:sp>
        <p:nvSpPr>
          <p:cNvPr id="3818" name="Google Shape;3818;p159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19" name="Google Shape;3819;p159"/>
          <p:cNvCxnSpPr>
            <a:stCxn id="3818" idx="2"/>
            <a:endCxn id="3796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820" name="Google Shape;3820;p159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1" name="Google Shape;3821;p159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822" name="Google Shape;3822;p159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descr="Bildergebnis für angular logo" id="3823" name="Google Shape;3823;p159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550236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824" name="Google Shape;3824;p159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movies$ | async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25" name="Google Shape;3825;p159"/>
          <p:cNvSpPr txBox="1"/>
          <p:nvPr/>
        </p:nvSpPr>
        <p:spPr>
          <a:xfrm>
            <a:off x="5997000" y="4563175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markForCheck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26" name="Google Shape;3826;p159"/>
          <p:cNvCxnSpPr>
            <a:stCxn id="3824" idx="2"/>
            <a:endCxn id="3825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827" name="Google Shape;3827;p159"/>
          <p:cNvCxnSpPr>
            <a:endCxn id="3824" idx="0"/>
          </p:cNvCxnSpPr>
          <p:nvPr/>
        </p:nvCxnSpPr>
        <p:spPr>
          <a:xfrm>
            <a:off x="5445900" y="3615600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828" name="Google Shape;3828;p159"/>
          <p:cNvSpPr txBox="1"/>
          <p:nvPr/>
        </p:nvSpPr>
        <p:spPr>
          <a:xfrm>
            <a:off x="297525" y="18884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🤔 </a:t>
            </a:r>
            <a:r>
              <a:rPr lang="en-GB" sz="2100">
                <a:latin typeface="Montserrat"/>
                <a:ea typeface="Montserrat"/>
                <a:cs typeface="Montserrat"/>
                <a:sym typeface="Montserrat"/>
              </a:rPr>
              <a:t>But who triggers the tick now?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9" name="Google Shape;3829;p159"/>
          <p:cNvSpPr txBox="1"/>
          <p:nvPr/>
        </p:nvSpPr>
        <p:spPr>
          <a:xfrm>
            <a:off x="4098000" y="1242138"/>
            <a:ext cx="948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⁉️</a:t>
            </a:r>
            <a:endParaRPr sz="250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3" name="Shape 3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34" name="Google Shape;3834;p160"/>
          <p:cNvCxnSpPr>
            <a:endCxn id="3835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6" name="Google Shape;3836;p160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37" name="Google Shape;3837;p160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38" name="Google Shape;3838;p160"/>
          <p:cNvCxnSpPr>
            <a:stCxn id="3837" idx="2"/>
            <a:endCxn id="3836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9" name="Google Shape;3839;p160"/>
          <p:cNvCxnSpPr>
            <a:stCxn id="3837" idx="2"/>
            <a:endCxn id="3840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1" name="Google Shape;3841;p160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42" name="Google Shape;3842;p160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43" name="Google Shape;3843;p160"/>
          <p:cNvCxnSpPr>
            <a:stCxn id="3836" idx="2"/>
            <a:endCxn id="3841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4" name="Google Shape;3844;p160"/>
          <p:cNvCxnSpPr>
            <a:stCxn id="3836" idx="2"/>
            <a:endCxn id="3842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5" name="Google Shape;3845;p160"/>
          <p:cNvCxnSpPr>
            <a:stCxn id="3836" idx="2"/>
            <a:endCxn id="3846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7" name="Google Shape;3847;p160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48" name="Google Shape;3848;p160"/>
          <p:cNvCxnSpPr>
            <a:stCxn id="3847" idx="2"/>
            <a:endCxn id="3837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9" name="Google Shape;3849;p160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50" name="Google Shape;3850;p160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40" name="Google Shape;3840;p160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51" name="Google Shape;3851;p160"/>
          <p:cNvCxnSpPr>
            <a:stCxn id="3840" idx="2"/>
            <a:endCxn id="3849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2" name="Google Shape;3852;p160"/>
          <p:cNvCxnSpPr>
            <a:stCxn id="3840" idx="2"/>
            <a:endCxn id="3850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3" name="Google Shape;3853;p160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54" name="Google Shape;3854;p160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55" name="Google Shape;3855;p160"/>
          <p:cNvCxnSpPr>
            <a:stCxn id="3840" idx="2"/>
            <a:endCxn id="3853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6" name="Google Shape;3856;p160"/>
          <p:cNvCxnSpPr>
            <a:stCxn id="3840" idx="2"/>
            <a:endCxn id="3854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6" name="Google Shape;3846;p160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57" name="Google Shape;3857;p160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8" name="Google Shape;3858;p160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9" name="Google Shape;3859;p160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60" name="Google Shape;3860;p160"/>
          <p:cNvCxnSpPr>
            <a:endCxn id="3861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5" name="Google Shape;3835;p160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62" name="Google Shape;3862;p160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63" name="Google Shape;3863;p160"/>
          <p:cNvCxnSpPr>
            <a:endCxn id="386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1" name="Google Shape;3861;p160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64" name="Google Shape;3864;p160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65" name="Google Shape;3865;p160"/>
          <p:cNvCxnSpPr>
            <a:endCxn id="3864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866" name="Google Shape;3866;p160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867" name="Google Shape;3867;p160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/>
              <a:t>Let’s go zoneless!</a:t>
            </a:r>
            <a:endParaRPr sz="2500"/>
          </a:p>
        </p:txBody>
      </p:sp>
      <p:sp>
        <p:nvSpPr>
          <p:cNvPr id="3868" name="Google Shape;3868;p160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869" name="Google Shape;3869;p160"/>
          <p:cNvCxnSpPr>
            <a:stCxn id="3868" idx="2"/>
            <a:endCxn id="3846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870" name="Google Shape;3870;p160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1" name="Google Shape;3871;p160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872" name="Google Shape;3872;p160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descr="Bildergebnis für angular logo" id="3873" name="Google Shape;3873;p160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550236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874" name="Google Shape;3874;p160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movies$ | async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75" name="Google Shape;3875;p160"/>
          <p:cNvSpPr txBox="1"/>
          <p:nvPr/>
        </p:nvSpPr>
        <p:spPr>
          <a:xfrm>
            <a:off x="5997000" y="4563175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markForCheck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76" name="Google Shape;3876;p160"/>
          <p:cNvCxnSpPr>
            <a:stCxn id="3874" idx="2"/>
            <a:endCxn id="3875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877" name="Google Shape;3877;p160"/>
          <p:cNvCxnSpPr>
            <a:endCxn id="3874" idx="0"/>
          </p:cNvCxnSpPr>
          <p:nvPr/>
        </p:nvCxnSpPr>
        <p:spPr>
          <a:xfrm>
            <a:off x="5445900" y="3615600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878" name="Google Shape;3878;p160"/>
          <p:cNvCxnSpPr>
            <a:stCxn id="3875" idx="3"/>
            <a:endCxn id="3879" idx="3"/>
          </p:cNvCxnSpPr>
          <p:nvPr/>
        </p:nvCxnSpPr>
        <p:spPr>
          <a:xfrm rot="10800000">
            <a:off x="7444800" y="880975"/>
            <a:ext cx="442200" cy="3855300"/>
          </a:xfrm>
          <a:prstGeom prst="curvedConnector3">
            <a:avLst>
              <a:gd fmla="val -5385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3879" name="Google Shape;3879;p160"/>
          <p:cNvSpPr txBox="1"/>
          <p:nvPr/>
        </p:nvSpPr>
        <p:spPr>
          <a:xfrm>
            <a:off x="4444875" y="4653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ChangeDetectionScheduler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notify()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  <p:cxnSp>
        <p:nvCxnSpPr>
          <p:cNvPr id="3880" name="Google Shape;3880;p160"/>
          <p:cNvCxnSpPr>
            <a:stCxn id="3879" idx="1"/>
            <a:endCxn id="3847" idx="3"/>
          </p:cNvCxnSpPr>
          <p:nvPr/>
        </p:nvCxnSpPr>
        <p:spPr>
          <a:xfrm flipH="1">
            <a:off x="4130175" y="880975"/>
            <a:ext cx="314700" cy="645900"/>
          </a:xfrm>
          <a:prstGeom prst="curvedConnector3">
            <a:avLst>
              <a:gd fmla="val 49978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3881" name="Google Shape;3881;p160"/>
          <p:cNvSpPr txBox="1"/>
          <p:nvPr/>
        </p:nvSpPr>
        <p:spPr>
          <a:xfrm>
            <a:off x="4444875" y="7055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🔥🔥🔥🔥</a:t>
            </a:r>
            <a:endParaRPr sz="20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5" name="Shape 3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Google Shape;3886;p161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Zoneless: provideZonelessChangeDetection 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887" name="Google Shape;3887;p161"/>
          <p:cNvSpPr txBox="1"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import {</a:t>
            </a:r>
            <a:r>
              <a:rPr i="1" lang="en-GB" sz="1300">
                <a:solidFill>
                  <a:srgbClr val="B392F0"/>
                </a:solidFill>
                <a:latin typeface="DM Mono"/>
                <a:ea typeface="DM Mono"/>
                <a:cs typeface="DM Mono"/>
                <a:sym typeface="DM Mono"/>
              </a:rPr>
              <a:t>ApplicationConfig</a:t>
            </a:r>
            <a:r>
              <a:rPr lang="en-GB" sz="1300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, </a:t>
            </a:r>
            <a:r>
              <a:rPr i="1" lang="en-GB" sz="1300">
                <a:solidFill>
                  <a:srgbClr val="B392F0"/>
                </a:solidFill>
                <a:latin typeface="DM Mono"/>
                <a:ea typeface="DM Mono"/>
                <a:cs typeface="DM Mono"/>
                <a:sym typeface="DM Mono"/>
              </a:rPr>
              <a:t>ɵprovideZonelessChangeDetection</a:t>
            </a:r>
            <a:r>
              <a:rPr lang="en-GB" sz="13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} from </a:t>
            </a:r>
            <a:r>
              <a:rPr lang="en-GB" sz="1300">
                <a:solidFill>
                  <a:srgbClr val="9ECBFF"/>
                </a:solidFill>
                <a:latin typeface="DM Mono"/>
                <a:ea typeface="DM Mono"/>
                <a:cs typeface="DM Mono"/>
                <a:sym typeface="DM Mono"/>
              </a:rPr>
              <a:t>'@angular/core'</a:t>
            </a:r>
            <a:r>
              <a:rPr lang="en-GB" sz="1300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;</a:t>
            </a:r>
            <a:endParaRPr sz="1300">
              <a:solidFill>
                <a:srgbClr val="D1D5DA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D1D5DA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export const </a:t>
            </a:r>
            <a:r>
              <a:rPr lang="en-GB" sz="1300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appConfig</a:t>
            </a:r>
            <a:r>
              <a:rPr lang="en-GB" sz="13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: </a:t>
            </a:r>
            <a:r>
              <a:rPr i="1" lang="en-GB" sz="1300">
                <a:solidFill>
                  <a:srgbClr val="B392F0"/>
                </a:solidFill>
                <a:latin typeface="DM Mono"/>
                <a:ea typeface="DM Mono"/>
                <a:cs typeface="DM Mono"/>
                <a:sym typeface="DM Mono"/>
              </a:rPr>
              <a:t>ApplicationConfig </a:t>
            </a:r>
            <a:r>
              <a:rPr lang="en-GB" sz="13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= {</a:t>
            </a:r>
            <a:endParaRPr sz="1300"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300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providers</a:t>
            </a:r>
            <a:r>
              <a:rPr lang="en-GB" sz="13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: [</a:t>
            </a:r>
            <a:endParaRPr sz="1300">
              <a:solidFill>
                <a:srgbClr val="D1D5DA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   </a:t>
            </a:r>
            <a:r>
              <a:rPr i="1" lang="en-GB" sz="1300">
                <a:solidFill>
                  <a:srgbClr val="B392F0"/>
                </a:solidFill>
                <a:latin typeface="DM Mono"/>
                <a:ea typeface="DM Mono"/>
                <a:cs typeface="DM Mono"/>
                <a:sym typeface="DM Mono"/>
              </a:rPr>
              <a:t>ɵprovideZonelessChangeDetection</a:t>
            </a:r>
            <a:r>
              <a:rPr lang="en-GB" sz="13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()</a:t>
            </a:r>
            <a:endParaRPr sz="1300"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 ]</a:t>
            </a:r>
            <a:endParaRPr sz="1300"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}</a:t>
            </a:r>
            <a:r>
              <a:rPr lang="en-GB" sz="1300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;</a:t>
            </a:r>
            <a:endParaRPr i="1" sz="1300">
              <a:solidFill>
                <a:srgbClr val="C099FF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888" name="Google Shape;3888;p161"/>
          <p:cNvSpPr txBox="1"/>
          <p:nvPr/>
        </p:nvSpPr>
        <p:spPr>
          <a:xfrm>
            <a:off x="4103050" y="2433616"/>
            <a:ext cx="4937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👈️ </a:t>
            </a: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provides two things: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NoopZone (no-op)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default ChangeDetectionScheduler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4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2" name="Google Shape;432;p54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33" name="Google Shape;433;p54"/>
          <p:cNvCxnSpPr>
            <a:stCxn id="432" idx="2"/>
            <a:endCxn id="431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54"/>
          <p:cNvCxnSpPr>
            <a:stCxn id="432" idx="2"/>
            <a:endCxn id="435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54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7" name="Google Shape;437;p54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38" name="Google Shape;438;p54"/>
          <p:cNvCxnSpPr>
            <a:stCxn id="431" idx="2"/>
            <a:endCxn id="436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54"/>
          <p:cNvCxnSpPr>
            <a:stCxn id="431" idx="2"/>
            <a:endCxn id="437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54"/>
          <p:cNvCxnSpPr>
            <a:stCxn id="431" idx="2"/>
            <a:endCxn id="441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54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43" name="Google Shape;443;p54"/>
          <p:cNvCxnSpPr>
            <a:stCxn id="442" idx="2"/>
            <a:endCxn id="432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54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5" name="Google Shape;445;p54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5" name="Google Shape;435;p54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46" name="Google Shape;446;p54"/>
          <p:cNvCxnSpPr>
            <a:stCxn id="435" idx="2"/>
            <a:endCxn id="444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" name="Google Shape;447;p54"/>
          <p:cNvCxnSpPr>
            <a:stCxn id="435" idx="2"/>
            <a:endCxn id="445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8" name="Google Shape;448;p54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9" name="Google Shape;449;p54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50" name="Google Shape;450;p54"/>
          <p:cNvCxnSpPr>
            <a:stCxn id="435" idx="2"/>
            <a:endCxn id="448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p54"/>
          <p:cNvCxnSpPr>
            <a:stCxn id="435" idx="2"/>
            <a:endCxn id="449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54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2" name="Google Shape;452;p5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Component Tree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453" name="Google Shape;453;p54"/>
          <p:cNvSpPr txBox="1"/>
          <p:nvPr/>
        </p:nvSpPr>
        <p:spPr>
          <a:xfrm>
            <a:off x="1221900" y="2025564"/>
            <a:ext cx="1446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AppComponent</a:t>
            </a:r>
            <a:endParaRPr/>
          </a:p>
        </p:txBody>
      </p:sp>
      <p:sp>
        <p:nvSpPr>
          <p:cNvPr id="454" name="Google Shape;454;p54"/>
          <p:cNvSpPr txBox="1"/>
          <p:nvPr/>
        </p:nvSpPr>
        <p:spPr>
          <a:xfrm>
            <a:off x="5979725" y="2698068"/>
            <a:ext cx="1446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MovieList</a:t>
            </a:r>
            <a:endParaRPr/>
          </a:p>
        </p:txBody>
      </p:sp>
      <p:sp>
        <p:nvSpPr>
          <p:cNvPr id="455" name="Google Shape;455;p54"/>
          <p:cNvSpPr txBox="1"/>
          <p:nvPr/>
        </p:nvSpPr>
        <p:spPr>
          <a:xfrm>
            <a:off x="5979725" y="3438121"/>
            <a:ext cx="1446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MovieCard</a:t>
            </a:r>
            <a:endParaRPr/>
          </a:p>
        </p:txBody>
      </p:sp>
      <p:sp>
        <p:nvSpPr>
          <p:cNvPr id="456" name="Google Shape;456;p54"/>
          <p:cNvSpPr txBox="1"/>
          <p:nvPr/>
        </p:nvSpPr>
        <p:spPr>
          <a:xfrm>
            <a:off x="5979725" y="4194140"/>
            <a:ext cx="1446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StarRating</a:t>
            </a:r>
            <a:endParaRPr/>
          </a:p>
        </p:txBody>
      </p:sp>
      <p:sp>
        <p:nvSpPr>
          <p:cNvPr id="457" name="Google Shape;457;p54"/>
          <p:cNvSpPr txBox="1"/>
          <p:nvPr/>
        </p:nvSpPr>
        <p:spPr>
          <a:xfrm>
            <a:off x="432475" y="3440242"/>
            <a:ext cx="9411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NavItem</a:t>
            </a:r>
            <a:endParaRPr/>
          </a:p>
        </p:txBody>
      </p:sp>
      <p:sp>
        <p:nvSpPr>
          <p:cNvPr id="458" name="Google Shape;458;p54"/>
          <p:cNvSpPr txBox="1"/>
          <p:nvPr/>
        </p:nvSpPr>
        <p:spPr>
          <a:xfrm>
            <a:off x="1221900" y="2696525"/>
            <a:ext cx="9411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Sidebar</a:t>
            </a:r>
            <a:endParaRPr/>
          </a:p>
        </p:txBody>
      </p:sp>
      <p:cxnSp>
        <p:nvCxnSpPr>
          <p:cNvPr id="459" name="Google Shape;459;p54"/>
          <p:cNvCxnSpPr>
            <a:stCxn id="457" idx="3"/>
            <a:endCxn id="448" idx="1"/>
          </p:cNvCxnSpPr>
          <p:nvPr/>
        </p:nvCxnSpPr>
        <p:spPr>
          <a:xfrm flipH="1" rot="10800000">
            <a:off x="1373575" y="3618142"/>
            <a:ext cx="407400" cy="21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54"/>
          <p:cNvCxnSpPr>
            <a:stCxn id="458" idx="3"/>
            <a:endCxn id="435" idx="1"/>
          </p:cNvCxnSpPr>
          <p:nvPr/>
        </p:nvCxnSpPr>
        <p:spPr>
          <a:xfrm>
            <a:off x="2163000" y="2876525"/>
            <a:ext cx="1323900" cy="15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54"/>
          <p:cNvCxnSpPr>
            <a:stCxn id="453" idx="3"/>
            <a:endCxn id="432" idx="1"/>
          </p:cNvCxnSpPr>
          <p:nvPr/>
        </p:nvCxnSpPr>
        <p:spPr>
          <a:xfrm flipH="1" rot="10800000">
            <a:off x="2668500" y="2202564"/>
            <a:ext cx="1082700" cy="30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54"/>
          <p:cNvCxnSpPr>
            <a:stCxn id="454" idx="1"/>
            <a:endCxn id="431" idx="3"/>
          </p:cNvCxnSpPr>
          <p:nvPr/>
        </p:nvCxnSpPr>
        <p:spPr>
          <a:xfrm flipH="1">
            <a:off x="4414625" y="2878068"/>
            <a:ext cx="1565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54"/>
          <p:cNvCxnSpPr>
            <a:stCxn id="455" idx="1"/>
            <a:endCxn id="441" idx="3"/>
          </p:cNvCxnSpPr>
          <p:nvPr/>
        </p:nvCxnSpPr>
        <p:spPr>
          <a:xfrm rot="10800000">
            <a:off x="5446025" y="3615721"/>
            <a:ext cx="533700" cy="2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64" name="Google Shape;464;p54"/>
          <p:cNvCxnSpPr>
            <a:stCxn id="456" idx="1"/>
            <a:endCxn id="465" idx="3"/>
          </p:cNvCxnSpPr>
          <p:nvPr/>
        </p:nvCxnSpPr>
        <p:spPr>
          <a:xfrm rot="10800000">
            <a:off x="5446025" y="4368440"/>
            <a:ext cx="533700" cy="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5F5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66" name="Google Shape;466;p54"/>
          <p:cNvSpPr/>
          <p:nvPr/>
        </p:nvSpPr>
        <p:spPr>
          <a:xfrm>
            <a:off x="4489175" y="1256850"/>
            <a:ext cx="1416000" cy="54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💡AppRef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467" name="Google Shape;467;p54"/>
          <p:cNvCxnSpPr>
            <a:endCxn id="468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54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0" name="Google Shape;470;p54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71" name="Google Shape;471;p54"/>
          <p:cNvCxnSpPr>
            <a:endCxn id="469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54"/>
          <p:cNvCxnSpPr>
            <a:endCxn id="470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8" name="Google Shape;468;p54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3" name="Google Shape;473;p54"/>
          <p:cNvSpPr/>
          <p:nvPr/>
        </p:nvSpPr>
        <p:spPr>
          <a:xfrm>
            <a:off x="3583700" y="1218427"/>
            <a:ext cx="714000" cy="589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p162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Zoneless: provide custom ChangeDetectionScheduler 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894" name="Google Shape;3894;p162"/>
          <p:cNvSpPr txBox="1"/>
          <p:nvPr/>
        </p:nvSpPr>
        <p:spPr>
          <a:xfrm>
            <a:off x="0" y="492900"/>
            <a:ext cx="4079400" cy="46506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import {</a:t>
            </a:r>
            <a:r>
              <a:rPr i="1" lang="en-GB" sz="1000">
                <a:solidFill>
                  <a:srgbClr val="B392F0"/>
                </a:solidFill>
                <a:latin typeface="DM Mono"/>
                <a:ea typeface="DM Mono"/>
                <a:cs typeface="DM Mono"/>
                <a:sym typeface="DM Mono"/>
              </a:rPr>
              <a:t>ɵChangeDetectionScheduler</a:t>
            </a:r>
            <a:r>
              <a:rPr lang="en-GB" sz="10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} from </a:t>
            </a:r>
            <a:r>
              <a:rPr lang="en-GB" sz="1000">
                <a:solidFill>
                  <a:srgbClr val="9ECBFF"/>
                </a:solidFill>
                <a:latin typeface="DM Mono"/>
                <a:ea typeface="DM Mono"/>
                <a:cs typeface="DM Mono"/>
                <a:sym typeface="DM Mono"/>
              </a:rPr>
              <a:t>'@angular/core'</a:t>
            </a:r>
            <a:r>
              <a:rPr lang="en-GB" sz="1000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;</a:t>
            </a:r>
            <a:endParaRPr sz="1000">
              <a:solidFill>
                <a:srgbClr val="D1D5DA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export const </a:t>
            </a:r>
            <a:r>
              <a:rPr lang="en-GB" sz="1000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appConfig</a:t>
            </a:r>
            <a:r>
              <a:rPr lang="en-GB" sz="10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 =</a:t>
            </a:r>
            <a:r>
              <a:rPr lang="en-GB" sz="10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 {</a:t>
            </a:r>
            <a:endParaRPr sz="1000"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000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providers</a:t>
            </a:r>
            <a:r>
              <a:rPr lang="en-GB" sz="10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: [</a:t>
            </a:r>
            <a:endParaRPr sz="1000">
              <a:solidFill>
                <a:srgbClr val="D1D5DA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   </a:t>
            </a:r>
            <a:r>
              <a:rPr lang="en-GB" sz="1000">
                <a:solidFill>
                  <a:srgbClr val="FFAB70"/>
                </a:solidFill>
                <a:latin typeface="DM Mono"/>
                <a:ea typeface="DM Mono"/>
                <a:cs typeface="DM Mono"/>
                <a:sym typeface="DM Mono"/>
              </a:rPr>
              <a:t>{</a:t>
            </a:r>
            <a:endParaRPr sz="1000">
              <a:solidFill>
                <a:srgbClr val="FFAB70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FFAB70"/>
                </a:solidFill>
                <a:latin typeface="DM Mono"/>
                <a:ea typeface="DM Mono"/>
                <a:cs typeface="DM Mono"/>
                <a:sym typeface="DM Mono"/>
              </a:rPr>
              <a:t> 	</a:t>
            </a:r>
            <a:r>
              <a:rPr lang="en-GB" sz="1000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provide</a:t>
            </a:r>
            <a:r>
              <a:rPr lang="en-GB" sz="10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: </a:t>
            </a:r>
            <a:r>
              <a:rPr lang="en-GB" sz="1000">
                <a:solidFill>
                  <a:srgbClr val="B392F0"/>
                </a:solidFill>
                <a:latin typeface="DM Mono"/>
                <a:ea typeface="DM Mono"/>
                <a:cs typeface="DM Mono"/>
                <a:sym typeface="DM Mono"/>
              </a:rPr>
              <a:t>ɵChangeDetectionScheduler</a:t>
            </a:r>
            <a:r>
              <a:rPr lang="en-GB" sz="1000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,</a:t>
            </a:r>
            <a:endParaRPr sz="1000">
              <a:solidFill>
                <a:srgbClr val="D1D5DA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 	</a:t>
            </a:r>
            <a:r>
              <a:rPr lang="en-GB" sz="1000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useClass</a:t>
            </a:r>
            <a:r>
              <a:rPr lang="en-GB" sz="10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: </a:t>
            </a:r>
            <a:r>
              <a:rPr lang="en-GB" sz="1000">
                <a:solidFill>
                  <a:srgbClr val="B392F0"/>
                </a:solidFill>
                <a:latin typeface="DM Mono"/>
                <a:ea typeface="DM Mono"/>
                <a:cs typeface="DM Mono"/>
                <a:sym typeface="DM Mono"/>
              </a:rPr>
              <a:t>CustomCDScheduler</a:t>
            </a:r>
            <a:r>
              <a:rPr lang="en-GB" sz="1000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,</a:t>
            </a:r>
            <a:endParaRPr sz="1000">
              <a:solidFill>
                <a:srgbClr val="D1D5DA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FFAB70"/>
                </a:solidFill>
                <a:latin typeface="DM Mono"/>
                <a:ea typeface="DM Mono"/>
                <a:cs typeface="DM Mono"/>
                <a:sym typeface="DM Mono"/>
              </a:rPr>
              <a:t>   }</a:t>
            </a:r>
            <a:endParaRPr i="1" sz="1100">
              <a:solidFill>
                <a:srgbClr val="B392F0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 ]</a:t>
            </a:r>
            <a:endParaRPr sz="1000"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}</a:t>
            </a:r>
            <a:r>
              <a:rPr lang="en-GB" sz="1000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;</a:t>
            </a:r>
            <a:endParaRPr i="1" sz="1000">
              <a:solidFill>
                <a:srgbClr val="C099FF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895" name="Google Shape;3895;p162"/>
          <p:cNvSpPr txBox="1"/>
          <p:nvPr/>
        </p:nvSpPr>
        <p:spPr>
          <a:xfrm>
            <a:off x="4079400" y="492900"/>
            <a:ext cx="5064600" cy="46506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import {</a:t>
            </a:r>
            <a:endParaRPr sz="900">
              <a:solidFill>
                <a:srgbClr val="F9758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B392F0"/>
                </a:solidFill>
                <a:latin typeface="Courier New"/>
                <a:ea typeface="Courier New"/>
                <a:cs typeface="Courier New"/>
                <a:sym typeface="Courier New"/>
              </a:rPr>
              <a:t>ApplicationRef</a:t>
            </a:r>
            <a:r>
              <a:rPr lang="en-GB" sz="900">
                <a:solidFill>
                  <a:srgbClr val="D1D5DA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D1D5D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D1D5D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B392F0"/>
                </a:solidFill>
                <a:latin typeface="Courier New"/>
                <a:ea typeface="Courier New"/>
                <a:cs typeface="Courier New"/>
                <a:sym typeface="Courier New"/>
              </a:rPr>
              <a:t>ɵChangeDetectionScheduler 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s </a:t>
            </a:r>
            <a:r>
              <a:rPr lang="en-GB" sz="900">
                <a:solidFill>
                  <a:srgbClr val="D1D5DA"/>
                </a:solidFill>
                <a:latin typeface="Courier New"/>
                <a:ea typeface="Courier New"/>
                <a:cs typeface="Courier New"/>
                <a:sym typeface="Courier New"/>
              </a:rPr>
              <a:t>ChangeDetectionScheduler</a:t>
            </a:r>
            <a:endParaRPr sz="900">
              <a:solidFill>
                <a:srgbClr val="D1D5D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} from </a:t>
            </a:r>
            <a:r>
              <a:rPr lang="en-GB" sz="900">
                <a:solidFill>
                  <a:srgbClr val="9ECBFF"/>
                </a:solidFill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en-GB" sz="900">
                <a:solidFill>
                  <a:srgbClr val="D1D5DA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D1D5D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export class </a:t>
            </a:r>
            <a:r>
              <a:rPr lang="en-GB" sz="900">
                <a:solidFill>
                  <a:srgbClr val="B392F0"/>
                </a:solidFill>
                <a:latin typeface="Courier New"/>
                <a:ea typeface="Courier New"/>
                <a:cs typeface="Courier New"/>
                <a:sym typeface="Courier New"/>
              </a:rPr>
              <a:t>CustomCDScheduler 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implements </a:t>
            </a:r>
            <a:r>
              <a:rPr lang="en-GB" sz="900">
                <a:solidFill>
                  <a:srgbClr val="B392F0"/>
                </a:solidFill>
                <a:latin typeface="Courier New"/>
                <a:ea typeface="Courier New"/>
                <a:cs typeface="Courier New"/>
                <a:sym typeface="Courier New"/>
              </a:rPr>
              <a:t>ChangeDetectionScheduler 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F9758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9758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 private </a:t>
            </a:r>
            <a:r>
              <a:rPr lang="en-GB" sz="900">
                <a:solidFill>
                  <a:srgbClr val="FAFBFC"/>
                </a:solidFill>
                <a:latin typeface="Courier New"/>
                <a:ea typeface="Courier New"/>
                <a:cs typeface="Courier New"/>
                <a:sym typeface="Courier New"/>
              </a:rPr>
              <a:t>notify$ 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= new </a:t>
            </a:r>
            <a:r>
              <a:rPr lang="en-GB" sz="900">
                <a:solidFill>
                  <a:srgbClr val="B392F0"/>
                </a:solidFill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900">
                <a:solidFill>
                  <a:srgbClr val="79B8F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&gt;()</a:t>
            </a:r>
            <a:r>
              <a:rPr lang="en-GB" sz="900">
                <a:solidFill>
                  <a:srgbClr val="D1D5DA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D1D5D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FAFBFC"/>
                </a:solidFill>
                <a:latin typeface="Courier New"/>
                <a:ea typeface="Courier New"/>
                <a:cs typeface="Courier New"/>
                <a:sym typeface="Courier New"/>
              </a:rPr>
              <a:t>#appRef 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i="1" lang="en-GB" sz="900">
                <a:solidFill>
                  <a:srgbClr val="B392F0"/>
                </a:solidFill>
                <a:latin typeface="Courier New"/>
                <a:ea typeface="Courier New"/>
                <a:cs typeface="Courier New"/>
                <a:sym typeface="Courier New"/>
              </a:rPr>
              <a:t>inject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900">
                <a:solidFill>
                  <a:srgbClr val="B392F0"/>
                </a:solidFill>
                <a:latin typeface="Courier New"/>
                <a:ea typeface="Courier New"/>
                <a:cs typeface="Courier New"/>
                <a:sym typeface="Courier New"/>
              </a:rPr>
              <a:t>ApplicationRef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900">
                <a:solidFill>
                  <a:srgbClr val="D1D5DA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FFAB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AB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AB7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B392F0"/>
                </a:solidFill>
                <a:latin typeface="Courier New"/>
                <a:ea typeface="Courier New"/>
                <a:cs typeface="Courier New"/>
                <a:sym typeface="Courier New"/>
              </a:rPr>
              <a:t>notify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(): </a:t>
            </a:r>
            <a:r>
              <a:rPr lang="en-GB" sz="900">
                <a:solidFill>
                  <a:srgbClr val="79B8FF"/>
                </a:solidFill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lang="en-GB" sz="900">
                <a:solidFill>
                  <a:srgbClr val="FFAB7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FFAB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FAB7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GB" sz="900">
                <a:solidFill>
                  <a:srgbClr val="B392F0"/>
                </a:solidFill>
                <a:latin typeface="Courier New"/>
                <a:ea typeface="Courier New"/>
                <a:cs typeface="Courier New"/>
                <a:sym typeface="Courier New"/>
              </a:rPr>
              <a:t>schedule</a:t>
            </a:r>
            <a:r>
              <a:rPr lang="en-GB" sz="900">
                <a:solidFill>
                  <a:srgbClr val="FFAB7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900">
                <a:solidFill>
                  <a:srgbClr val="79B8FF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=&gt; </a:t>
            </a:r>
            <a:r>
              <a:rPr lang="en-GB" sz="900">
                <a:solidFill>
                  <a:srgbClr val="79B8FF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900">
                <a:solidFill>
                  <a:srgbClr val="D1D5D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900">
                <a:solidFill>
                  <a:srgbClr val="FAFBFC"/>
                </a:solidFill>
                <a:latin typeface="Courier New"/>
                <a:ea typeface="Courier New"/>
                <a:cs typeface="Courier New"/>
                <a:sym typeface="Courier New"/>
              </a:rPr>
              <a:t>#appRef</a:t>
            </a:r>
            <a:r>
              <a:rPr lang="en-GB" sz="900">
                <a:solidFill>
                  <a:srgbClr val="D1D5D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900">
                <a:solidFill>
                  <a:srgbClr val="B392F0"/>
                </a:solidFill>
                <a:latin typeface="Courier New"/>
                <a:ea typeface="Courier New"/>
                <a:cs typeface="Courier New"/>
                <a:sym typeface="Courier New"/>
              </a:rPr>
              <a:t>tick</a:t>
            </a:r>
            <a:r>
              <a:rPr lang="en-GB" sz="900">
                <a:solidFill>
                  <a:srgbClr val="DBEDFF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GB" sz="900">
                <a:solidFill>
                  <a:srgbClr val="FFAB7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GB" sz="900">
                <a:solidFill>
                  <a:srgbClr val="D1D5DA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D1D5D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D1D5D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FFAB7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FFAB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9758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896" name="Google Shape;3896;p162"/>
          <p:cNvSpPr txBox="1"/>
          <p:nvPr/>
        </p:nvSpPr>
        <p:spPr>
          <a:xfrm>
            <a:off x="364425" y="3181650"/>
            <a:ext cx="4543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AB70"/>
                </a:solidFill>
                <a:latin typeface="Courier New"/>
                <a:ea typeface="Courier New"/>
                <a:cs typeface="Courier New"/>
                <a:sym typeface="Courier New"/>
              </a:rPr>
              <a:t>💡</a:t>
            </a:r>
            <a:r>
              <a:rPr lang="en-GB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 any scheduling technique:</a:t>
            </a:r>
            <a:b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setTimeout</a:t>
            </a:r>
            <a:b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rAF</a:t>
            </a:r>
            <a:b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MessageQueue</a:t>
            </a:r>
            <a:b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Promise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0" name="Shape 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" name="Google Shape;3901;p163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Zoneless: Remove the polyfill</a:t>
            </a:r>
            <a:r>
              <a:rPr lang="en-GB"/>
              <a:t> 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902" name="Google Shape;3902;p163"/>
          <p:cNvSpPr txBox="1"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"build"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4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"builder"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4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"@angular-devkit/build-angular:application"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4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"options"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GB" sz="14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"polyfills"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GB" sz="14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"zone.js"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F97583"/>
              </a:solidFill>
              <a:highlight>
                <a:srgbClr val="24292E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903" name="Google Shape;3903;p163"/>
          <p:cNvSpPr txBox="1"/>
          <p:nvPr/>
        </p:nvSpPr>
        <p:spPr>
          <a:xfrm>
            <a:off x="3150503" y="2673526"/>
            <a:ext cx="4937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You can remove this polyfill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4" name="Google Shape;3904;p163"/>
          <p:cNvSpPr txBox="1"/>
          <p:nvPr/>
        </p:nvSpPr>
        <p:spPr>
          <a:xfrm>
            <a:off x="2569153" y="2555850"/>
            <a:ext cx="851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⚔️</a:t>
            </a:r>
            <a:endParaRPr sz="32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8" name="Shape 3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9" name="Google Shape;3909;p164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Zoneless: Remove the polyfill 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910" name="Google Shape;3910;p164"/>
          <p:cNvSpPr txBox="1"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$ npm uninstall zone.js</a:t>
            </a:r>
            <a:endParaRPr sz="145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package.json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4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"dependencies"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45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"zone.js"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45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"~0.14.3"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45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45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11" name="Google Shape;3911;p164"/>
          <p:cNvSpPr txBox="1"/>
          <p:nvPr/>
        </p:nvSpPr>
        <p:spPr>
          <a:xfrm>
            <a:off x="4177975" y="2832450"/>
            <a:ext cx="3599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You can remove the </a:t>
            </a: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dependency</a:t>
            </a: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as well and save bundle size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2" name="Google Shape;3912;p164"/>
          <p:cNvSpPr txBox="1"/>
          <p:nvPr/>
        </p:nvSpPr>
        <p:spPr>
          <a:xfrm>
            <a:off x="3326575" y="2926400"/>
            <a:ext cx="851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⚔️</a:t>
            </a:r>
            <a:endParaRPr sz="32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6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p165"/>
          <p:cNvSpPr txBox="1"/>
          <p:nvPr>
            <p:ph type="title"/>
          </p:nvPr>
        </p:nvSpPr>
        <p:spPr>
          <a:xfrm>
            <a:off x="45575" y="1458700"/>
            <a:ext cx="62424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DM Mono"/>
                <a:ea typeface="DM Mono"/>
                <a:cs typeface="DM Mono"/>
                <a:sym typeface="DM Mono"/>
              </a:rPr>
              <a:t>Demo &amp; Exercise Time!</a:t>
            </a:r>
            <a:endParaRPr sz="48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DM Mono"/>
                <a:ea typeface="DM Mono"/>
                <a:cs typeface="DM Mono"/>
                <a:sym typeface="DM Mono"/>
              </a:rPr>
              <a:t>ChangeDetection - zoneless</a:t>
            </a:r>
            <a:endParaRPr sz="3200">
              <a:latin typeface="DM Mono"/>
              <a:ea typeface="DM Mono"/>
              <a:cs typeface="DM Mono"/>
              <a:sym typeface="DM Mono"/>
            </a:endParaRPr>
          </a:p>
        </p:txBody>
      </p:sp>
      <p:pic>
        <p:nvPicPr>
          <p:cNvPr id="3918" name="Google Shape;3918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7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2" name="Shape 3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Google Shape;3923;p1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Fine grained view-level CD 🔍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7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28" name="Google Shape;3928;p167"/>
          <p:cNvCxnSpPr>
            <a:endCxn id="3929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0" name="Google Shape;3930;p167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31" name="Google Shape;3931;p167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32" name="Google Shape;3932;p167"/>
          <p:cNvCxnSpPr>
            <a:stCxn id="3931" idx="2"/>
            <a:endCxn id="3930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3" name="Google Shape;3933;p167"/>
          <p:cNvCxnSpPr>
            <a:stCxn id="3931" idx="2"/>
            <a:endCxn id="3934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5" name="Google Shape;3935;p167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36" name="Google Shape;3936;p167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37" name="Google Shape;3937;p167"/>
          <p:cNvCxnSpPr>
            <a:stCxn id="3930" idx="2"/>
            <a:endCxn id="3935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8" name="Google Shape;3938;p167"/>
          <p:cNvCxnSpPr>
            <a:stCxn id="3930" idx="2"/>
            <a:endCxn id="3936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9" name="Google Shape;3939;p167"/>
          <p:cNvCxnSpPr>
            <a:stCxn id="3930" idx="2"/>
            <a:endCxn id="3940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1" name="Google Shape;3941;p167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42" name="Google Shape;3942;p167"/>
          <p:cNvCxnSpPr>
            <a:stCxn id="3941" idx="2"/>
            <a:endCxn id="3931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3" name="Google Shape;3943;p167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44" name="Google Shape;3944;p167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34" name="Google Shape;3934;p167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45" name="Google Shape;3945;p167"/>
          <p:cNvCxnSpPr>
            <a:stCxn id="3934" idx="2"/>
            <a:endCxn id="3943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6" name="Google Shape;3946;p167"/>
          <p:cNvCxnSpPr>
            <a:stCxn id="3934" idx="2"/>
            <a:endCxn id="3944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7" name="Google Shape;3947;p167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48" name="Google Shape;3948;p167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49" name="Google Shape;3949;p167"/>
          <p:cNvCxnSpPr>
            <a:stCxn id="3934" idx="2"/>
            <a:endCxn id="3947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0" name="Google Shape;3950;p167"/>
          <p:cNvCxnSpPr>
            <a:stCxn id="3934" idx="2"/>
            <a:endCxn id="3948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0" name="Google Shape;3940;p167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51" name="Google Shape;3951;p167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2" name="Google Shape;3952;p167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3" name="Google Shape;3953;p167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54" name="Google Shape;3954;p167"/>
          <p:cNvCxnSpPr>
            <a:endCxn id="3955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9" name="Google Shape;3929;p167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56" name="Google Shape;3956;p167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57" name="Google Shape;3957;p167"/>
          <p:cNvCxnSpPr>
            <a:endCxn id="3956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5" name="Google Shape;3955;p167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58" name="Google Shape;3958;p167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59" name="Google Shape;3959;p167"/>
          <p:cNvCxnSpPr>
            <a:endCxn id="3958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3960" name="Google Shape;3960;p167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961" name="Google Shape;3961;p167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/>
              <a:t>CD with </a:t>
            </a:r>
            <a:r>
              <a:rPr b="1" lang="en-GB" sz="2500"/>
              <a:t>async </a:t>
            </a:r>
            <a:r>
              <a:rPr lang="en-GB" sz="2500"/>
              <a:t>pipe</a:t>
            </a:r>
            <a:endParaRPr sz="2500"/>
          </a:p>
        </p:txBody>
      </p:sp>
      <p:sp>
        <p:nvSpPr>
          <p:cNvPr id="3962" name="Google Shape;3962;p167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963" name="Google Shape;3963;p167"/>
          <p:cNvCxnSpPr>
            <a:stCxn id="3962" idx="2"/>
            <a:endCxn id="3940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964" name="Google Shape;3964;p167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5" name="Google Shape;3965;p167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966" name="Google Shape;3966;p167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descr="Bildergebnis für angular logo" id="3967" name="Google Shape;3967;p167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550236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968" name="Google Shape;3968;p167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movies$ | async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69" name="Google Shape;3969;p167"/>
          <p:cNvSpPr txBox="1"/>
          <p:nvPr/>
        </p:nvSpPr>
        <p:spPr>
          <a:xfrm>
            <a:off x="5997000" y="4563175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markForCheck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970" name="Google Shape;3970;p167"/>
          <p:cNvCxnSpPr>
            <a:stCxn id="3968" idx="2"/>
            <a:endCxn id="3969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971" name="Google Shape;3971;p167"/>
          <p:cNvCxnSpPr>
            <a:endCxn id="3968" idx="0"/>
          </p:cNvCxnSpPr>
          <p:nvPr/>
        </p:nvCxnSpPr>
        <p:spPr>
          <a:xfrm>
            <a:off x="5445900" y="3615600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972" name="Google Shape;3972;p167"/>
          <p:cNvCxnSpPr>
            <a:endCxn id="3962" idx="1"/>
          </p:cNvCxnSpPr>
          <p:nvPr/>
        </p:nvCxnSpPr>
        <p:spPr>
          <a:xfrm>
            <a:off x="4130450" y="1526995"/>
            <a:ext cx="1788600" cy="47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3973" name="Google Shape;3973;p167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3974" name="Google Shape;3974;p167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67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9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Google Shape;3980;p168"/>
          <p:cNvSpPr txBox="1"/>
          <p:nvPr/>
        </p:nvSpPr>
        <p:spPr>
          <a:xfrm>
            <a:off x="332600" y="599275"/>
            <a:ext cx="3628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000000"/>
                </a:solidFill>
              </a:rPr>
              <a:t>| </a:t>
            </a:r>
            <a:r>
              <a:rPr b="1" lang="en-GB" sz="2800"/>
              <a:t>async</a:t>
            </a:r>
            <a:r>
              <a:rPr b="1" lang="en-GB" sz="2800">
                <a:solidFill>
                  <a:srgbClr val="000000"/>
                </a:solidFill>
              </a:rPr>
              <a:t> </a:t>
            </a:r>
            <a:r>
              <a:rPr lang="en-GB" sz="2800">
                <a:solidFill>
                  <a:srgbClr val="000000"/>
                </a:solidFill>
              </a:rPr>
              <a:t>pipe</a:t>
            </a:r>
            <a:endParaRPr sz="2800">
              <a:solidFill>
                <a:srgbClr val="000000"/>
              </a:solidFill>
            </a:endParaRPr>
          </a:p>
        </p:txBody>
      </p:sp>
      <p:grpSp>
        <p:nvGrpSpPr>
          <p:cNvPr id="3981" name="Google Shape;3981;p168"/>
          <p:cNvGrpSpPr/>
          <p:nvPr/>
        </p:nvGrpSpPr>
        <p:grpSpPr>
          <a:xfrm>
            <a:off x="510300" y="1779854"/>
            <a:ext cx="3587096" cy="2114205"/>
            <a:chOff x="586500" y="1932254"/>
            <a:chExt cx="3587096" cy="2114205"/>
          </a:xfrm>
        </p:grpSpPr>
        <p:sp>
          <p:nvSpPr>
            <p:cNvPr id="3982" name="Google Shape;3982;p168"/>
            <p:cNvSpPr/>
            <p:nvPr/>
          </p:nvSpPr>
          <p:spPr>
            <a:xfrm>
              <a:off x="2092193" y="2817174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983" name="Google Shape;3983;p168"/>
            <p:cNvSpPr/>
            <p:nvPr/>
          </p:nvSpPr>
          <p:spPr>
            <a:xfrm>
              <a:off x="1902287" y="2374716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3984" name="Google Shape;3984;p168"/>
            <p:cNvCxnSpPr>
              <a:stCxn id="3983" idx="2"/>
              <a:endCxn id="3982" idx="0"/>
            </p:cNvCxnSpPr>
            <p:nvPr/>
          </p:nvCxnSpPr>
          <p:spPr>
            <a:xfrm flipH="1" rot="-5400000">
              <a:off x="2029187" y="2627616"/>
              <a:ext cx="189300" cy="1899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85" name="Google Shape;3985;p168"/>
            <p:cNvCxnSpPr>
              <a:stCxn id="3983" idx="2"/>
              <a:endCxn id="3986" idx="0"/>
            </p:cNvCxnSpPr>
            <p:nvPr/>
          </p:nvCxnSpPr>
          <p:spPr>
            <a:xfrm rot="5400000">
              <a:off x="1846037" y="2634366"/>
              <a:ext cx="189300" cy="1764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987" name="Google Shape;3987;p168"/>
            <p:cNvSpPr/>
            <p:nvPr/>
          </p:nvSpPr>
          <p:spPr>
            <a:xfrm>
              <a:off x="244335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988" name="Google Shape;3988;p168"/>
            <p:cNvSpPr/>
            <p:nvPr/>
          </p:nvSpPr>
          <p:spPr>
            <a:xfrm>
              <a:off x="209219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3989" name="Google Shape;3989;p168"/>
            <p:cNvCxnSpPr>
              <a:stCxn id="3982" idx="2"/>
              <a:endCxn id="3987" idx="0"/>
            </p:cNvCxnSpPr>
            <p:nvPr/>
          </p:nvCxnSpPr>
          <p:spPr>
            <a:xfrm flipH="1" rot="-5400000">
              <a:off x="2278643" y="3010524"/>
              <a:ext cx="231600" cy="3513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90" name="Google Shape;3990;p168"/>
            <p:cNvCxnSpPr>
              <a:stCxn id="3982" idx="2"/>
              <a:endCxn id="3988" idx="0"/>
            </p:cNvCxnSpPr>
            <p:nvPr/>
          </p:nvCxnSpPr>
          <p:spPr>
            <a:xfrm flipH="1" rot="-5400000">
              <a:off x="2103293" y="3185874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91" name="Google Shape;3991;p168"/>
            <p:cNvCxnSpPr>
              <a:stCxn id="3982" idx="2"/>
              <a:endCxn id="3992" idx="0"/>
            </p:cNvCxnSpPr>
            <p:nvPr/>
          </p:nvCxnSpPr>
          <p:spPr>
            <a:xfrm flipH="1" rot="-5400000">
              <a:off x="2448293" y="2840874"/>
              <a:ext cx="229800" cy="688800"/>
            </a:xfrm>
            <a:prstGeom prst="curvedConnector3">
              <a:avLst>
                <a:gd fmla="val 50025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993" name="Google Shape;3993;p168"/>
            <p:cNvSpPr/>
            <p:nvPr/>
          </p:nvSpPr>
          <p:spPr>
            <a:xfrm>
              <a:off x="1902287" y="1932254"/>
              <a:ext cx="253200" cy="2532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3994" name="Google Shape;3994;p168"/>
            <p:cNvCxnSpPr>
              <a:stCxn id="3993" idx="2"/>
              <a:endCxn id="3983" idx="0"/>
            </p:cNvCxnSpPr>
            <p:nvPr/>
          </p:nvCxnSpPr>
          <p:spPr>
            <a:xfrm flipH="1" rot="-5400000">
              <a:off x="1934537" y="2279804"/>
              <a:ext cx="189300" cy="600"/>
            </a:xfrm>
            <a:prstGeom prst="curvedConnector3">
              <a:avLst>
                <a:gd fmla="val 49990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995" name="Google Shape;3995;p168"/>
            <p:cNvSpPr/>
            <p:nvPr/>
          </p:nvSpPr>
          <p:spPr>
            <a:xfrm>
              <a:off x="1346122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996" name="Google Shape;3996;p168"/>
            <p:cNvSpPr/>
            <p:nvPr/>
          </p:nvSpPr>
          <p:spPr>
            <a:xfrm>
              <a:off x="966311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986" name="Google Shape;3986;p168"/>
            <p:cNvSpPr/>
            <p:nvPr/>
          </p:nvSpPr>
          <p:spPr>
            <a:xfrm>
              <a:off x="1725933" y="281717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3997" name="Google Shape;3997;p168"/>
            <p:cNvCxnSpPr>
              <a:stCxn id="3986" idx="2"/>
              <a:endCxn id="3995" idx="0"/>
            </p:cNvCxnSpPr>
            <p:nvPr/>
          </p:nvCxnSpPr>
          <p:spPr>
            <a:xfrm rot="5400000">
              <a:off x="1546833" y="2996273"/>
              <a:ext cx="231600" cy="3798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998" name="Google Shape;3998;p168"/>
            <p:cNvCxnSpPr>
              <a:stCxn id="3986" idx="2"/>
              <a:endCxn id="3996" idx="0"/>
            </p:cNvCxnSpPr>
            <p:nvPr/>
          </p:nvCxnSpPr>
          <p:spPr>
            <a:xfrm rot="5400000">
              <a:off x="1356933" y="2806373"/>
              <a:ext cx="231600" cy="759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999" name="Google Shape;3999;p168"/>
            <p:cNvSpPr/>
            <p:nvPr/>
          </p:nvSpPr>
          <p:spPr>
            <a:xfrm>
              <a:off x="586500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00" name="Google Shape;4000;p168"/>
            <p:cNvSpPr/>
            <p:nvPr/>
          </p:nvSpPr>
          <p:spPr>
            <a:xfrm>
              <a:off x="172593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01" name="Google Shape;4001;p168"/>
            <p:cNvCxnSpPr>
              <a:stCxn id="3986" idx="2"/>
              <a:endCxn id="3999" idx="0"/>
            </p:cNvCxnSpPr>
            <p:nvPr/>
          </p:nvCxnSpPr>
          <p:spPr>
            <a:xfrm rot="5400000">
              <a:off x="1167033" y="2616473"/>
              <a:ext cx="231600" cy="11394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02" name="Google Shape;4002;p168"/>
            <p:cNvCxnSpPr>
              <a:stCxn id="3986" idx="2"/>
              <a:endCxn id="4000" idx="0"/>
            </p:cNvCxnSpPr>
            <p:nvPr/>
          </p:nvCxnSpPr>
          <p:spPr>
            <a:xfrm flipH="1" rot="-5400000">
              <a:off x="1737033" y="3185873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992" name="Google Shape;3992;p168"/>
            <p:cNvSpPr/>
            <p:nvPr/>
          </p:nvSpPr>
          <p:spPr>
            <a:xfrm>
              <a:off x="2780963" y="3300290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03" name="Google Shape;4003;p168"/>
            <p:cNvSpPr/>
            <p:nvPr/>
          </p:nvSpPr>
          <p:spPr>
            <a:xfrm>
              <a:off x="3540585" y="3793259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04" name="Google Shape;4004;p168"/>
            <p:cNvSpPr/>
            <p:nvPr/>
          </p:nvSpPr>
          <p:spPr>
            <a:xfrm>
              <a:off x="3160774" y="3793259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05" name="Google Shape;4005;p168"/>
            <p:cNvCxnSpPr>
              <a:stCxn id="3992" idx="2"/>
              <a:endCxn id="4003" idx="0"/>
            </p:cNvCxnSpPr>
            <p:nvPr/>
          </p:nvCxnSpPr>
          <p:spPr>
            <a:xfrm flipH="1" rot="-5400000">
              <a:off x="3167513" y="3293540"/>
              <a:ext cx="239700" cy="759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06" name="Google Shape;4006;p168"/>
            <p:cNvCxnSpPr>
              <a:stCxn id="3992" idx="2"/>
              <a:endCxn id="4004" idx="0"/>
            </p:cNvCxnSpPr>
            <p:nvPr/>
          </p:nvCxnSpPr>
          <p:spPr>
            <a:xfrm flipH="1" rot="-5400000">
              <a:off x="2977613" y="3483440"/>
              <a:ext cx="239700" cy="3798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07" name="Google Shape;4007;p168"/>
            <p:cNvSpPr/>
            <p:nvPr/>
          </p:nvSpPr>
          <p:spPr>
            <a:xfrm>
              <a:off x="2780963" y="3793259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08" name="Google Shape;4008;p168"/>
            <p:cNvSpPr/>
            <p:nvPr/>
          </p:nvSpPr>
          <p:spPr>
            <a:xfrm>
              <a:off x="3920396" y="3793259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09" name="Google Shape;4009;p168"/>
            <p:cNvCxnSpPr>
              <a:stCxn id="3992" idx="2"/>
              <a:endCxn id="4007" idx="0"/>
            </p:cNvCxnSpPr>
            <p:nvPr/>
          </p:nvCxnSpPr>
          <p:spPr>
            <a:xfrm flipH="1" rot="-5400000">
              <a:off x="2788013" y="3673040"/>
              <a:ext cx="239700" cy="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10" name="Google Shape;4010;p168"/>
            <p:cNvCxnSpPr>
              <a:stCxn id="3992" idx="2"/>
              <a:endCxn id="4008" idx="0"/>
            </p:cNvCxnSpPr>
            <p:nvPr/>
          </p:nvCxnSpPr>
          <p:spPr>
            <a:xfrm flipH="1" rot="-5400000">
              <a:off x="3357413" y="3103640"/>
              <a:ext cx="239700" cy="11394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4011" name="Google Shape;4011;p168"/>
          <p:cNvCxnSpPr>
            <a:stCxn id="4012" idx="2"/>
            <a:endCxn id="3992" idx="3"/>
          </p:cNvCxnSpPr>
          <p:nvPr/>
        </p:nvCxnSpPr>
        <p:spPr>
          <a:xfrm rot="5400000">
            <a:off x="2844947" y="2637001"/>
            <a:ext cx="750300" cy="5244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013" name="Google Shape;4013;p168"/>
          <p:cNvSpPr/>
          <p:nvPr/>
        </p:nvSpPr>
        <p:spPr>
          <a:xfrm>
            <a:off x="3291819" y="2894069"/>
            <a:ext cx="141900" cy="141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2" name="Google Shape;4012;p168"/>
          <p:cNvSpPr/>
          <p:nvPr/>
        </p:nvSpPr>
        <p:spPr>
          <a:xfrm>
            <a:off x="3377597" y="2314651"/>
            <a:ext cx="209400" cy="209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GB" sz="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i="0" sz="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14" name="Google Shape;4014;p168"/>
          <p:cNvSpPr/>
          <p:nvPr/>
        </p:nvSpPr>
        <p:spPr>
          <a:xfrm>
            <a:off x="4223550" y="1608225"/>
            <a:ext cx="713700" cy="713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GB" sz="2200"/>
              <a:t>vs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5" name="Google Shape;4015;p168"/>
          <p:cNvSpPr/>
          <p:nvPr/>
        </p:nvSpPr>
        <p:spPr>
          <a:xfrm>
            <a:off x="2771675" y="3212776"/>
            <a:ext cx="117300" cy="117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16" name="Google Shape;4016;p168"/>
          <p:cNvSpPr txBox="1"/>
          <p:nvPr/>
        </p:nvSpPr>
        <p:spPr>
          <a:xfrm>
            <a:off x="4676000" y="599275"/>
            <a:ext cx="3628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</a:rPr>
              <a:t>| push </a:t>
            </a:r>
            <a:r>
              <a:rPr lang="en-GB" sz="2800">
                <a:solidFill>
                  <a:schemeClr val="dk1"/>
                </a:solidFill>
              </a:rPr>
              <a:t>pipe</a:t>
            </a:r>
            <a:endParaRPr b="1" sz="2800"/>
          </a:p>
        </p:txBody>
      </p:sp>
      <p:sp>
        <p:nvSpPr>
          <p:cNvPr id="4017" name="Google Shape;4017;p168"/>
          <p:cNvSpPr/>
          <p:nvPr/>
        </p:nvSpPr>
        <p:spPr>
          <a:xfrm>
            <a:off x="2646931" y="37104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8" name="Google Shape;4018;p168"/>
          <p:cNvSpPr/>
          <p:nvPr/>
        </p:nvSpPr>
        <p:spPr>
          <a:xfrm>
            <a:off x="3029696" y="37104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9" name="Google Shape;4019;p168"/>
          <p:cNvGrpSpPr/>
          <p:nvPr/>
        </p:nvGrpSpPr>
        <p:grpSpPr>
          <a:xfrm>
            <a:off x="5063400" y="1713554"/>
            <a:ext cx="3587096" cy="2114205"/>
            <a:chOff x="586500" y="1932254"/>
            <a:chExt cx="3587096" cy="2114205"/>
          </a:xfrm>
        </p:grpSpPr>
        <p:sp>
          <p:nvSpPr>
            <p:cNvPr id="4020" name="Google Shape;4020;p168"/>
            <p:cNvSpPr/>
            <p:nvPr/>
          </p:nvSpPr>
          <p:spPr>
            <a:xfrm>
              <a:off x="2092193" y="2817174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21" name="Google Shape;4021;p168"/>
            <p:cNvSpPr/>
            <p:nvPr/>
          </p:nvSpPr>
          <p:spPr>
            <a:xfrm>
              <a:off x="1902287" y="2374716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22" name="Google Shape;4022;p168"/>
            <p:cNvCxnSpPr>
              <a:stCxn id="4021" idx="2"/>
              <a:endCxn id="4020" idx="0"/>
            </p:cNvCxnSpPr>
            <p:nvPr/>
          </p:nvCxnSpPr>
          <p:spPr>
            <a:xfrm flipH="1" rot="-5400000">
              <a:off x="2029187" y="2627616"/>
              <a:ext cx="189300" cy="1899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23" name="Google Shape;4023;p168"/>
            <p:cNvCxnSpPr>
              <a:stCxn id="4021" idx="2"/>
              <a:endCxn id="4024" idx="0"/>
            </p:cNvCxnSpPr>
            <p:nvPr/>
          </p:nvCxnSpPr>
          <p:spPr>
            <a:xfrm rot="5400000">
              <a:off x="1846037" y="2634366"/>
              <a:ext cx="189300" cy="1764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25" name="Google Shape;4025;p168"/>
            <p:cNvSpPr/>
            <p:nvPr/>
          </p:nvSpPr>
          <p:spPr>
            <a:xfrm>
              <a:off x="244335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26" name="Google Shape;4026;p168"/>
            <p:cNvSpPr/>
            <p:nvPr/>
          </p:nvSpPr>
          <p:spPr>
            <a:xfrm>
              <a:off x="209219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27" name="Google Shape;4027;p168"/>
            <p:cNvCxnSpPr>
              <a:stCxn id="4020" idx="2"/>
              <a:endCxn id="4025" idx="0"/>
            </p:cNvCxnSpPr>
            <p:nvPr/>
          </p:nvCxnSpPr>
          <p:spPr>
            <a:xfrm flipH="1" rot="-5400000">
              <a:off x="2278643" y="3010524"/>
              <a:ext cx="231600" cy="3513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28" name="Google Shape;4028;p168"/>
            <p:cNvCxnSpPr>
              <a:stCxn id="4020" idx="2"/>
              <a:endCxn id="4026" idx="0"/>
            </p:cNvCxnSpPr>
            <p:nvPr/>
          </p:nvCxnSpPr>
          <p:spPr>
            <a:xfrm flipH="1" rot="-5400000">
              <a:off x="2103293" y="3185874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29" name="Google Shape;4029;p168"/>
            <p:cNvCxnSpPr>
              <a:stCxn id="4020" idx="2"/>
              <a:endCxn id="4030" idx="0"/>
            </p:cNvCxnSpPr>
            <p:nvPr/>
          </p:nvCxnSpPr>
          <p:spPr>
            <a:xfrm flipH="1" rot="-5400000">
              <a:off x="2448293" y="2840874"/>
              <a:ext cx="229800" cy="688800"/>
            </a:xfrm>
            <a:prstGeom prst="curvedConnector3">
              <a:avLst>
                <a:gd fmla="val 50025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31" name="Google Shape;4031;p168"/>
            <p:cNvSpPr/>
            <p:nvPr/>
          </p:nvSpPr>
          <p:spPr>
            <a:xfrm>
              <a:off x="1902287" y="1932254"/>
              <a:ext cx="253200" cy="2532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32" name="Google Shape;4032;p168"/>
            <p:cNvCxnSpPr>
              <a:stCxn id="4031" idx="2"/>
              <a:endCxn id="4021" idx="0"/>
            </p:cNvCxnSpPr>
            <p:nvPr/>
          </p:nvCxnSpPr>
          <p:spPr>
            <a:xfrm flipH="1" rot="-5400000">
              <a:off x="1934537" y="2279804"/>
              <a:ext cx="189300" cy="600"/>
            </a:xfrm>
            <a:prstGeom prst="curvedConnector3">
              <a:avLst>
                <a:gd fmla="val 49990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33" name="Google Shape;4033;p168"/>
            <p:cNvSpPr/>
            <p:nvPr/>
          </p:nvSpPr>
          <p:spPr>
            <a:xfrm>
              <a:off x="1346122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34" name="Google Shape;4034;p168"/>
            <p:cNvSpPr/>
            <p:nvPr/>
          </p:nvSpPr>
          <p:spPr>
            <a:xfrm>
              <a:off x="966311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24" name="Google Shape;4024;p168"/>
            <p:cNvSpPr/>
            <p:nvPr/>
          </p:nvSpPr>
          <p:spPr>
            <a:xfrm>
              <a:off x="1725933" y="281717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35" name="Google Shape;4035;p168"/>
            <p:cNvCxnSpPr>
              <a:stCxn id="4024" idx="2"/>
              <a:endCxn id="4033" idx="0"/>
            </p:cNvCxnSpPr>
            <p:nvPr/>
          </p:nvCxnSpPr>
          <p:spPr>
            <a:xfrm rot="5400000">
              <a:off x="1546833" y="2996273"/>
              <a:ext cx="231600" cy="3798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36" name="Google Shape;4036;p168"/>
            <p:cNvCxnSpPr>
              <a:stCxn id="4024" idx="2"/>
              <a:endCxn id="4034" idx="0"/>
            </p:cNvCxnSpPr>
            <p:nvPr/>
          </p:nvCxnSpPr>
          <p:spPr>
            <a:xfrm rot="5400000">
              <a:off x="1356933" y="2806373"/>
              <a:ext cx="231600" cy="759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37" name="Google Shape;4037;p168"/>
            <p:cNvSpPr/>
            <p:nvPr/>
          </p:nvSpPr>
          <p:spPr>
            <a:xfrm>
              <a:off x="586500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38" name="Google Shape;4038;p168"/>
            <p:cNvSpPr/>
            <p:nvPr/>
          </p:nvSpPr>
          <p:spPr>
            <a:xfrm>
              <a:off x="172593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39" name="Google Shape;4039;p168"/>
            <p:cNvCxnSpPr>
              <a:stCxn id="4024" idx="2"/>
              <a:endCxn id="4037" idx="0"/>
            </p:cNvCxnSpPr>
            <p:nvPr/>
          </p:nvCxnSpPr>
          <p:spPr>
            <a:xfrm rot="5400000">
              <a:off x="1167033" y="2616473"/>
              <a:ext cx="231600" cy="11394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40" name="Google Shape;4040;p168"/>
            <p:cNvCxnSpPr>
              <a:stCxn id="4024" idx="2"/>
              <a:endCxn id="4038" idx="0"/>
            </p:cNvCxnSpPr>
            <p:nvPr/>
          </p:nvCxnSpPr>
          <p:spPr>
            <a:xfrm flipH="1" rot="-5400000">
              <a:off x="1737033" y="3185873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30" name="Google Shape;4030;p168"/>
            <p:cNvSpPr/>
            <p:nvPr/>
          </p:nvSpPr>
          <p:spPr>
            <a:xfrm>
              <a:off x="2780963" y="3300290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41" name="Google Shape;4041;p168"/>
            <p:cNvSpPr/>
            <p:nvPr/>
          </p:nvSpPr>
          <p:spPr>
            <a:xfrm>
              <a:off x="3540585" y="3793259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42" name="Google Shape;4042;p168"/>
            <p:cNvSpPr/>
            <p:nvPr/>
          </p:nvSpPr>
          <p:spPr>
            <a:xfrm>
              <a:off x="3160774" y="3793259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43" name="Google Shape;4043;p168"/>
            <p:cNvCxnSpPr>
              <a:stCxn id="4030" idx="2"/>
              <a:endCxn id="4041" idx="0"/>
            </p:cNvCxnSpPr>
            <p:nvPr/>
          </p:nvCxnSpPr>
          <p:spPr>
            <a:xfrm flipH="1" rot="-5400000">
              <a:off x="3167513" y="3293540"/>
              <a:ext cx="239700" cy="759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44" name="Google Shape;4044;p168"/>
            <p:cNvCxnSpPr>
              <a:stCxn id="4030" idx="2"/>
              <a:endCxn id="4042" idx="0"/>
            </p:cNvCxnSpPr>
            <p:nvPr/>
          </p:nvCxnSpPr>
          <p:spPr>
            <a:xfrm flipH="1" rot="-5400000">
              <a:off x="2977613" y="3483440"/>
              <a:ext cx="239700" cy="3798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45" name="Google Shape;4045;p168"/>
            <p:cNvSpPr/>
            <p:nvPr/>
          </p:nvSpPr>
          <p:spPr>
            <a:xfrm>
              <a:off x="2780963" y="3793259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46" name="Google Shape;4046;p168"/>
            <p:cNvSpPr/>
            <p:nvPr/>
          </p:nvSpPr>
          <p:spPr>
            <a:xfrm>
              <a:off x="3920396" y="3793259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47" name="Google Shape;4047;p168"/>
            <p:cNvCxnSpPr>
              <a:stCxn id="4030" idx="2"/>
              <a:endCxn id="4045" idx="0"/>
            </p:cNvCxnSpPr>
            <p:nvPr/>
          </p:nvCxnSpPr>
          <p:spPr>
            <a:xfrm flipH="1" rot="-5400000">
              <a:off x="2788013" y="3673040"/>
              <a:ext cx="239700" cy="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48" name="Google Shape;4048;p168"/>
            <p:cNvCxnSpPr>
              <a:stCxn id="4030" idx="2"/>
              <a:endCxn id="4046" idx="0"/>
            </p:cNvCxnSpPr>
            <p:nvPr/>
          </p:nvCxnSpPr>
          <p:spPr>
            <a:xfrm flipH="1" rot="-5400000">
              <a:off x="3357413" y="3103640"/>
              <a:ext cx="239700" cy="11394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4049" name="Google Shape;4049;p168"/>
          <p:cNvCxnSpPr>
            <a:stCxn id="4050" idx="2"/>
            <a:endCxn id="4030" idx="3"/>
          </p:cNvCxnSpPr>
          <p:nvPr/>
        </p:nvCxnSpPr>
        <p:spPr>
          <a:xfrm rot="5400000">
            <a:off x="7398047" y="2570701"/>
            <a:ext cx="750300" cy="5244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051" name="Google Shape;4051;p168"/>
          <p:cNvSpPr/>
          <p:nvPr/>
        </p:nvSpPr>
        <p:spPr>
          <a:xfrm>
            <a:off x="7844919" y="2827769"/>
            <a:ext cx="141900" cy="141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0" name="Google Shape;4050;p168"/>
          <p:cNvSpPr/>
          <p:nvPr/>
        </p:nvSpPr>
        <p:spPr>
          <a:xfrm>
            <a:off x="7930697" y="2248351"/>
            <a:ext cx="209400" cy="209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GB" sz="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i="0" sz="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52" name="Google Shape;4052;p168"/>
          <p:cNvSpPr/>
          <p:nvPr/>
        </p:nvSpPr>
        <p:spPr>
          <a:xfrm>
            <a:off x="7324775" y="3146476"/>
            <a:ext cx="117300" cy="117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53" name="Google Shape;4053;p168"/>
          <p:cNvSpPr/>
          <p:nvPr/>
        </p:nvSpPr>
        <p:spPr>
          <a:xfrm>
            <a:off x="7200031" y="36441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4" name="Google Shape;4054;p168"/>
          <p:cNvSpPr/>
          <p:nvPr/>
        </p:nvSpPr>
        <p:spPr>
          <a:xfrm>
            <a:off x="7582796" y="36441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5" name="Google Shape;4055;p168"/>
          <p:cNvSpPr/>
          <p:nvPr/>
        </p:nvSpPr>
        <p:spPr>
          <a:xfrm>
            <a:off x="1961906" y="2711998"/>
            <a:ext cx="117300" cy="1173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6" name="Google Shape;4056;p168"/>
          <p:cNvSpPr/>
          <p:nvPr/>
        </p:nvSpPr>
        <p:spPr>
          <a:xfrm>
            <a:off x="6515006" y="264499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7" name="Google Shape;4057;p168"/>
          <p:cNvSpPr/>
          <p:nvPr/>
        </p:nvSpPr>
        <p:spPr>
          <a:xfrm>
            <a:off x="2646926" y="3212773"/>
            <a:ext cx="117300" cy="1173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8" name="Google Shape;4058;p168"/>
          <p:cNvSpPr/>
          <p:nvPr/>
        </p:nvSpPr>
        <p:spPr>
          <a:xfrm>
            <a:off x="7442076" y="3146473"/>
            <a:ext cx="117300" cy="117300"/>
          </a:xfrm>
          <a:prstGeom prst="triangle">
            <a:avLst>
              <a:gd fmla="val 50000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9" name="Google Shape;4059;p168"/>
          <p:cNvSpPr/>
          <p:nvPr/>
        </p:nvSpPr>
        <p:spPr>
          <a:xfrm>
            <a:off x="1783906" y="2294398"/>
            <a:ext cx="117300" cy="1173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3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p169"/>
          <p:cNvSpPr txBox="1"/>
          <p:nvPr/>
        </p:nvSpPr>
        <p:spPr>
          <a:xfrm>
            <a:off x="332600" y="599275"/>
            <a:ext cx="3628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000000"/>
                </a:solidFill>
              </a:rPr>
              <a:t>| push </a:t>
            </a:r>
            <a:r>
              <a:rPr lang="en-GB" sz="2800">
                <a:solidFill>
                  <a:srgbClr val="000000"/>
                </a:solidFill>
              </a:rPr>
              <a:t>pipe</a:t>
            </a:r>
            <a:endParaRPr sz="2800">
              <a:solidFill>
                <a:srgbClr val="000000"/>
              </a:solidFill>
            </a:endParaRPr>
          </a:p>
        </p:txBody>
      </p:sp>
      <p:grpSp>
        <p:nvGrpSpPr>
          <p:cNvPr id="4065" name="Google Shape;4065;p169"/>
          <p:cNvGrpSpPr/>
          <p:nvPr/>
        </p:nvGrpSpPr>
        <p:grpSpPr>
          <a:xfrm>
            <a:off x="510300" y="1779854"/>
            <a:ext cx="3587096" cy="2114205"/>
            <a:chOff x="586500" y="1932254"/>
            <a:chExt cx="3587096" cy="2114205"/>
          </a:xfrm>
        </p:grpSpPr>
        <p:sp>
          <p:nvSpPr>
            <p:cNvPr id="4066" name="Google Shape;4066;p169"/>
            <p:cNvSpPr/>
            <p:nvPr/>
          </p:nvSpPr>
          <p:spPr>
            <a:xfrm>
              <a:off x="2092193" y="2817174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67" name="Google Shape;4067;p169"/>
            <p:cNvSpPr/>
            <p:nvPr/>
          </p:nvSpPr>
          <p:spPr>
            <a:xfrm>
              <a:off x="1902287" y="2374716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68" name="Google Shape;4068;p169"/>
            <p:cNvCxnSpPr>
              <a:stCxn id="4067" idx="2"/>
              <a:endCxn id="4066" idx="0"/>
            </p:cNvCxnSpPr>
            <p:nvPr/>
          </p:nvCxnSpPr>
          <p:spPr>
            <a:xfrm flipH="1" rot="-5400000">
              <a:off x="2029187" y="2627616"/>
              <a:ext cx="189300" cy="1899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69" name="Google Shape;4069;p169"/>
            <p:cNvCxnSpPr>
              <a:stCxn id="4067" idx="2"/>
              <a:endCxn id="4070" idx="0"/>
            </p:cNvCxnSpPr>
            <p:nvPr/>
          </p:nvCxnSpPr>
          <p:spPr>
            <a:xfrm rot="5400000">
              <a:off x="1846037" y="2634366"/>
              <a:ext cx="189300" cy="1764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71" name="Google Shape;4071;p169"/>
            <p:cNvSpPr/>
            <p:nvPr/>
          </p:nvSpPr>
          <p:spPr>
            <a:xfrm>
              <a:off x="244335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72" name="Google Shape;4072;p169"/>
            <p:cNvSpPr/>
            <p:nvPr/>
          </p:nvSpPr>
          <p:spPr>
            <a:xfrm>
              <a:off x="209219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73" name="Google Shape;4073;p169"/>
            <p:cNvCxnSpPr>
              <a:stCxn id="4066" idx="2"/>
              <a:endCxn id="4071" idx="0"/>
            </p:cNvCxnSpPr>
            <p:nvPr/>
          </p:nvCxnSpPr>
          <p:spPr>
            <a:xfrm flipH="1" rot="-5400000">
              <a:off x="2278643" y="3010524"/>
              <a:ext cx="231600" cy="3513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74" name="Google Shape;4074;p169"/>
            <p:cNvCxnSpPr>
              <a:stCxn id="4066" idx="2"/>
              <a:endCxn id="4072" idx="0"/>
            </p:cNvCxnSpPr>
            <p:nvPr/>
          </p:nvCxnSpPr>
          <p:spPr>
            <a:xfrm flipH="1" rot="-5400000">
              <a:off x="2103293" y="3185874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75" name="Google Shape;4075;p169"/>
            <p:cNvCxnSpPr>
              <a:stCxn id="4066" idx="2"/>
              <a:endCxn id="4076" idx="0"/>
            </p:cNvCxnSpPr>
            <p:nvPr/>
          </p:nvCxnSpPr>
          <p:spPr>
            <a:xfrm flipH="1" rot="-5400000">
              <a:off x="2448293" y="2840874"/>
              <a:ext cx="229800" cy="688800"/>
            </a:xfrm>
            <a:prstGeom prst="curvedConnector3">
              <a:avLst>
                <a:gd fmla="val 50025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77" name="Google Shape;4077;p169"/>
            <p:cNvSpPr/>
            <p:nvPr/>
          </p:nvSpPr>
          <p:spPr>
            <a:xfrm>
              <a:off x="1902287" y="1932254"/>
              <a:ext cx="253200" cy="2532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78" name="Google Shape;4078;p169"/>
            <p:cNvCxnSpPr>
              <a:stCxn id="4077" idx="2"/>
              <a:endCxn id="4067" idx="0"/>
            </p:cNvCxnSpPr>
            <p:nvPr/>
          </p:nvCxnSpPr>
          <p:spPr>
            <a:xfrm flipH="1" rot="-5400000">
              <a:off x="1934537" y="2279804"/>
              <a:ext cx="189300" cy="600"/>
            </a:xfrm>
            <a:prstGeom prst="curvedConnector3">
              <a:avLst>
                <a:gd fmla="val 49990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79" name="Google Shape;4079;p169"/>
            <p:cNvSpPr/>
            <p:nvPr/>
          </p:nvSpPr>
          <p:spPr>
            <a:xfrm>
              <a:off x="1346122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80" name="Google Shape;4080;p169"/>
            <p:cNvSpPr/>
            <p:nvPr/>
          </p:nvSpPr>
          <p:spPr>
            <a:xfrm>
              <a:off x="966311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70" name="Google Shape;4070;p169"/>
            <p:cNvSpPr/>
            <p:nvPr/>
          </p:nvSpPr>
          <p:spPr>
            <a:xfrm>
              <a:off x="1725933" y="281717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81" name="Google Shape;4081;p169"/>
            <p:cNvCxnSpPr>
              <a:stCxn id="4070" idx="2"/>
              <a:endCxn id="4079" idx="0"/>
            </p:cNvCxnSpPr>
            <p:nvPr/>
          </p:nvCxnSpPr>
          <p:spPr>
            <a:xfrm rot="5400000">
              <a:off x="1546833" y="2996273"/>
              <a:ext cx="231600" cy="3798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82" name="Google Shape;4082;p169"/>
            <p:cNvCxnSpPr>
              <a:stCxn id="4070" idx="2"/>
              <a:endCxn id="4080" idx="0"/>
            </p:cNvCxnSpPr>
            <p:nvPr/>
          </p:nvCxnSpPr>
          <p:spPr>
            <a:xfrm rot="5400000">
              <a:off x="1356933" y="2806373"/>
              <a:ext cx="231600" cy="759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83" name="Google Shape;4083;p169"/>
            <p:cNvSpPr/>
            <p:nvPr/>
          </p:nvSpPr>
          <p:spPr>
            <a:xfrm>
              <a:off x="586500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84" name="Google Shape;4084;p169"/>
            <p:cNvSpPr/>
            <p:nvPr/>
          </p:nvSpPr>
          <p:spPr>
            <a:xfrm>
              <a:off x="172593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85" name="Google Shape;4085;p169"/>
            <p:cNvCxnSpPr>
              <a:stCxn id="4070" idx="2"/>
              <a:endCxn id="4083" idx="0"/>
            </p:cNvCxnSpPr>
            <p:nvPr/>
          </p:nvCxnSpPr>
          <p:spPr>
            <a:xfrm rot="5400000">
              <a:off x="1167033" y="2616473"/>
              <a:ext cx="231600" cy="11394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86" name="Google Shape;4086;p169"/>
            <p:cNvCxnSpPr>
              <a:stCxn id="4070" idx="2"/>
              <a:endCxn id="4084" idx="0"/>
            </p:cNvCxnSpPr>
            <p:nvPr/>
          </p:nvCxnSpPr>
          <p:spPr>
            <a:xfrm flipH="1" rot="-5400000">
              <a:off x="1737033" y="3185873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76" name="Google Shape;4076;p169"/>
            <p:cNvSpPr/>
            <p:nvPr/>
          </p:nvSpPr>
          <p:spPr>
            <a:xfrm>
              <a:off x="2780963" y="3300290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87" name="Google Shape;4087;p169"/>
            <p:cNvSpPr/>
            <p:nvPr/>
          </p:nvSpPr>
          <p:spPr>
            <a:xfrm>
              <a:off x="3540585" y="3793259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88" name="Google Shape;4088;p169"/>
            <p:cNvSpPr/>
            <p:nvPr/>
          </p:nvSpPr>
          <p:spPr>
            <a:xfrm>
              <a:off x="3160774" y="3793259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89" name="Google Shape;4089;p169"/>
            <p:cNvCxnSpPr>
              <a:stCxn id="4076" idx="2"/>
              <a:endCxn id="4087" idx="0"/>
            </p:cNvCxnSpPr>
            <p:nvPr/>
          </p:nvCxnSpPr>
          <p:spPr>
            <a:xfrm flipH="1" rot="-5400000">
              <a:off x="3167513" y="3293540"/>
              <a:ext cx="239700" cy="759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90" name="Google Shape;4090;p169"/>
            <p:cNvCxnSpPr>
              <a:stCxn id="4076" idx="2"/>
              <a:endCxn id="4088" idx="0"/>
            </p:cNvCxnSpPr>
            <p:nvPr/>
          </p:nvCxnSpPr>
          <p:spPr>
            <a:xfrm flipH="1" rot="-5400000">
              <a:off x="2977613" y="3483440"/>
              <a:ext cx="239700" cy="3798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91" name="Google Shape;4091;p169"/>
            <p:cNvSpPr/>
            <p:nvPr/>
          </p:nvSpPr>
          <p:spPr>
            <a:xfrm>
              <a:off x="2780963" y="3793259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92" name="Google Shape;4092;p169"/>
            <p:cNvSpPr/>
            <p:nvPr/>
          </p:nvSpPr>
          <p:spPr>
            <a:xfrm>
              <a:off x="3920396" y="3793259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093" name="Google Shape;4093;p169"/>
            <p:cNvCxnSpPr>
              <a:stCxn id="4076" idx="2"/>
              <a:endCxn id="4091" idx="0"/>
            </p:cNvCxnSpPr>
            <p:nvPr/>
          </p:nvCxnSpPr>
          <p:spPr>
            <a:xfrm flipH="1" rot="-5400000">
              <a:off x="2788013" y="3673040"/>
              <a:ext cx="239700" cy="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094" name="Google Shape;4094;p169"/>
            <p:cNvCxnSpPr>
              <a:stCxn id="4076" idx="2"/>
              <a:endCxn id="4092" idx="0"/>
            </p:cNvCxnSpPr>
            <p:nvPr/>
          </p:nvCxnSpPr>
          <p:spPr>
            <a:xfrm flipH="1" rot="-5400000">
              <a:off x="3357413" y="3103640"/>
              <a:ext cx="239700" cy="11394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4095" name="Google Shape;4095;p169"/>
          <p:cNvCxnSpPr>
            <a:stCxn id="4096" idx="2"/>
            <a:endCxn id="4076" idx="3"/>
          </p:cNvCxnSpPr>
          <p:nvPr/>
        </p:nvCxnSpPr>
        <p:spPr>
          <a:xfrm rot="5400000">
            <a:off x="2844947" y="2637001"/>
            <a:ext cx="750300" cy="5244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097" name="Google Shape;4097;p169"/>
          <p:cNvSpPr/>
          <p:nvPr/>
        </p:nvSpPr>
        <p:spPr>
          <a:xfrm>
            <a:off x="3291819" y="2894069"/>
            <a:ext cx="141900" cy="141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6" name="Google Shape;4096;p169"/>
          <p:cNvSpPr/>
          <p:nvPr/>
        </p:nvSpPr>
        <p:spPr>
          <a:xfrm>
            <a:off x="3377597" y="2314651"/>
            <a:ext cx="209400" cy="209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GB" sz="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i="0" sz="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98" name="Google Shape;4098;p169"/>
          <p:cNvSpPr/>
          <p:nvPr/>
        </p:nvSpPr>
        <p:spPr>
          <a:xfrm>
            <a:off x="4223550" y="1608225"/>
            <a:ext cx="713700" cy="713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GB" sz="2100"/>
              <a:t>vs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9" name="Google Shape;4099;p169"/>
          <p:cNvSpPr/>
          <p:nvPr/>
        </p:nvSpPr>
        <p:spPr>
          <a:xfrm>
            <a:off x="2771675" y="3212776"/>
            <a:ext cx="117300" cy="117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00" name="Google Shape;4100;p169"/>
          <p:cNvSpPr txBox="1"/>
          <p:nvPr/>
        </p:nvSpPr>
        <p:spPr>
          <a:xfrm>
            <a:off x="4676000" y="599275"/>
            <a:ext cx="3628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signal()</a:t>
            </a:r>
            <a:r>
              <a:rPr b="1" lang="en-GB" sz="2800">
                <a:solidFill>
                  <a:srgbClr val="000000"/>
                </a:solidFill>
              </a:rPr>
              <a:t> </a:t>
            </a:r>
            <a:r>
              <a:rPr lang="en-GB" sz="2800"/>
              <a:t>value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4101" name="Google Shape;4101;p169"/>
          <p:cNvSpPr/>
          <p:nvPr/>
        </p:nvSpPr>
        <p:spPr>
          <a:xfrm>
            <a:off x="2646931" y="37104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2" name="Google Shape;4102;p169"/>
          <p:cNvSpPr/>
          <p:nvPr/>
        </p:nvSpPr>
        <p:spPr>
          <a:xfrm>
            <a:off x="3029696" y="37104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3" name="Google Shape;4103;p169"/>
          <p:cNvGrpSpPr/>
          <p:nvPr/>
        </p:nvGrpSpPr>
        <p:grpSpPr>
          <a:xfrm>
            <a:off x="5063400" y="1713554"/>
            <a:ext cx="3587096" cy="2114205"/>
            <a:chOff x="586500" y="1932254"/>
            <a:chExt cx="3587096" cy="2114205"/>
          </a:xfrm>
        </p:grpSpPr>
        <p:sp>
          <p:nvSpPr>
            <p:cNvPr id="4104" name="Google Shape;4104;p169"/>
            <p:cNvSpPr/>
            <p:nvPr/>
          </p:nvSpPr>
          <p:spPr>
            <a:xfrm>
              <a:off x="2092193" y="2817174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05" name="Google Shape;4105;p169"/>
            <p:cNvSpPr/>
            <p:nvPr/>
          </p:nvSpPr>
          <p:spPr>
            <a:xfrm>
              <a:off x="1902287" y="2374716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06" name="Google Shape;4106;p169"/>
            <p:cNvCxnSpPr>
              <a:stCxn id="4105" idx="2"/>
              <a:endCxn id="4104" idx="0"/>
            </p:cNvCxnSpPr>
            <p:nvPr/>
          </p:nvCxnSpPr>
          <p:spPr>
            <a:xfrm flipH="1" rot="-5400000">
              <a:off x="2029187" y="2627616"/>
              <a:ext cx="189300" cy="1899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07" name="Google Shape;4107;p169"/>
            <p:cNvCxnSpPr>
              <a:stCxn id="4105" idx="2"/>
              <a:endCxn id="4108" idx="0"/>
            </p:cNvCxnSpPr>
            <p:nvPr/>
          </p:nvCxnSpPr>
          <p:spPr>
            <a:xfrm rot="5400000">
              <a:off x="1846037" y="2634366"/>
              <a:ext cx="189300" cy="1764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09" name="Google Shape;4109;p169"/>
            <p:cNvSpPr/>
            <p:nvPr/>
          </p:nvSpPr>
          <p:spPr>
            <a:xfrm>
              <a:off x="244335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10" name="Google Shape;4110;p169"/>
            <p:cNvSpPr/>
            <p:nvPr/>
          </p:nvSpPr>
          <p:spPr>
            <a:xfrm>
              <a:off x="209219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11" name="Google Shape;4111;p169"/>
            <p:cNvCxnSpPr>
              <a:stCxn id="4104" idx="2"/>
              <a:endCxn id="4109" idx="0"/>
            </p:cNvCxnSpPr>
            <p:nvPr/>
          </p:nvCxnSpPr>
          <p:spPr>
            <a:xfrm flipH="1" rot="-5400000">
              <a:off x="2278643" y="3010524"/>
              <a:ext cx="231600" cy="3513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12" name="Google Shape;4112;p169"/>
            <p:cNvCxnSpPr>
              <a:stCxn id="4104" idx="2"/>
              <a:endCxn id="4110" idx="0"/>
            </p:cNvCxnSpPr>
            <p:nvPr/>
          </p:nvCxnSpPr>
          <p:spPr>
            <a:xfrm flipH="1" rot="-5400000">
              <a:off x="2103293" y="3185874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13" name="Google Shape;4113;p169"/>
            <p:cNvCxnSpPr>
              <a:stCxn id="4104" idx="2"/>
              <a:endCxn id="4114" idx="0"/>
            </p:cNvCxnSpPr>
            <p:nvPr/>
          </p:nvCxnSpPr>
          <p:spPr>
            <a:xfrm flipH="1" rot="-5400000">
              <a:off x="2448293" y="2840874"/>
              <a:ext cx="229800" cy="688800"/>
            </a:xfrm>
            <a:prstGeom prst="curvedConnector3">
              <a:avLst>
                <a:gd fmla="val 50025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15" name="Google Shape;4115;p169"/>
            <p:cNvSpPr/>
            <p:nvPr/>
          </p:nvSpPr>
          <p:spPr>
            <a:xfrm>
              <a:off x="1902287" y="1932254"/>
              <a:ext cx="253200" cy="2532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16" name="Google Shape;4116;p169"/>
            <p:cNvCxnSpPr>
              <a:stCxn id="4115" idx="2"/>
              <a:endCxn id="4105" idx="0"/>
            </p:cNvCxnSpPr>
            <p:nvPr/>
          </p:nvCxnSpPr>
          <p:spPr>
            <a:xfrm flipH="1" rot="-5400000">
              <a:off x="1934537" y="2279804"/>
              <a:ext cx="189300" cy="600"/>
            </a:xfrm>
            <a:prstGeom prst="curvedConnector3">
              <a:avLst>
                <a:gd fmla="val 49990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17" name="Google Shape;4117;p169"/>
            <p:cNvSpPr/>
            <p:nvPr/>
          </p:nvSpPr>
          <p:spPr>
            <a:xfrm>
              <a:off x="1346122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18" name="Google Shape;4118;p169"/>
            <p:cNvSpPr/>
            <p:nvPr/>
          </p:nvSpPr>
          <p:spPr>
            <a:xfrm>
              <a:off x="966311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08" name="Google Shape;4108;p169"/>
            <p:cNvSpPr/>
            <p:nvPr/>
          </p:nvSpPr>
          <p:spPr>
            <a:xfrm>
              <a:off x="1725933" y="281717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19" name="Google Shape;4119;p169"/>
            <p:cNvCxnSpPr>
              <a:stCxn id="4108" idx="2"/>
              <a:endCxn id="4117" idx="0"/>
            </p:cNvCxnSpPr>
            <p:nvPr/>
          </p:nvCxnSpPr>
          <p:spPr>
            <a:xfrm rot="5400000">
              <a:off x="1546833" y="2996273"/>
              <a:ext cx="231600" cy="3798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20" name="Google Shape;4120;p169"/>
            <p:cNvCxnSpPr>
              <a:stCxn id="4108" idx="2"/>
              <a:endCxn id="4118" idx="0"/>
            </p:cNvCxnSpPr>
            <p:nvPr/>
          </p:nvCxnSpPr>
          <p:spPr>
            <a:xfrm rot="5400000">
              <a:off x="1356933" y="2806373"/>
              <a:ext cx="231600" cy="759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21" name="Google Shape;4121;p169"/>
            <p:cNvSpPr/>
            <p:nvPr/>
          </p:nvSpPr>
          <p:spPr>
            <a:xfrm>
              <a:off x="586500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22" name="Google Shape;4122;p169"/>
            <p:cNvSpPr/>
            <p:nvPr/>
          </p:nvSpPr>
          <p:spPr>
            <a:xfrm>
              <a:off x="172593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23" name="Google Shape;4123;p169"/>
            <p:cNvCxnSpPr>
              <a:stCxn id="4108" idx="2"/>
              <a:endCxn id="4121" idx="0"/>
            </p:cNvCxnSpPr>
            <p:nvPr/>
          </p:nvCxnSpPr>
          <p:spPr>
            <a:xfrm rot="5400000">
              <a:off x="1167033" y="2616473"/>
              <a:ext cx="231600" cy="11394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24" name="Google Shape;4124;p169"/>
            <p:cNvCxnSpPr>
              <a:stCxn id="4108" idx="2"/>
              <a:endCxn id="4122" idx="0"/>
            </p:cNvCxnSpPr>
            <p:nvPr/>
          </p:nvCxnSpPr>
          <p:spPr>
            <a:xfrm flipH="1" rot="-5400000">
              <a:off x="1737033" y="3185873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14" name="Google Shape;4114;p169"/>
            <p:cNvSpPr/>
            <p:nvPr/>
          </p:nvSpPr>
          <p:spPr>
            <a:xfrm>
              <a:off x="2780963" y="3300290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25" name="Google Shape;4125;p169"/>
            <p:cNvSpPr/>
            <p:nvPr/>
          </p:nvSpPr>
          <p:spPr>
            <a:xfrm>
              <a:off x="3540585" y="3793259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26" name="Google Shape;4126;p169"/>
            <p:cNvSpPr/>
            <p:nvPr/>
          </p:nvSpPr>
          <p:spPr>
            <a:xfrm>
              <a:off x="3160774" y="3793259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27" name="Google Shape;4127;p169"/>
            <p:cNvCxnSpPr>
              <a:stCxn id="4114" idx="2"/>
              <a:endCxn id="4125" idx="0"/>
            </p:cNvCxnSpPr>
            <p:nvPr/>
          </p:nvCxnSpPr>
          <p:spPr>
            <a:xfrm flipH="1" rot="-5400000">
              <a:off x="3167513" y="3293540"/>
              <a:ext cx="239700" cy="759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28" name="Google Shape;4128;p169"/>
            <p:cNvCxnSpPr>
              <a:stCxn id="4114" idx="2"/>
              <a:endCxn id="4126" idx="0"/>
            </p:cNvCxnSpPr>
            <p:nvPr/>
          </p:nvCxnSpPr>
          <p:spPr>
            <a:xfrm flipH="1" rot="-5400000">
              <a:off x="2977613" y="3483440"/>
              <a:ext cx="239700" cy="3798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29" name="Google Shape;4129;p169"/>
            <p:cNvSpPr/>
            <p:nvPr/>
          </p:nvSpPr>
          <p:spPr>
            <a:xfrm>
              <a:off x="2780963" y="3793259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30" name="Google Shape;4130;p169"/>
            <p:cNvSpPr/>
            <p:nvPr/>
          </p:nvSpPr>
          <p:spPr>
            <a:xfrm>
              <a:off x="3920396" y="3793259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31" name="Google Shape;4131;p169"/>
            <p:cNvCxnSpPr>
              <a:stCxn id="4114" idx="2"/>
              <a:endCxn id="4129" idx="0"/>
            </p:cNvCxnSpPr>
            <p:nvPr/>
          </p:nvCxnSpPr>
          <p:spPr>
            <a:xfrm flipH="1" rot="-5400000">
              <a:off x="2788013" y="3673040"/>
              <a:ext cx="239700" cy="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32" name="Google Shape;4132;p169"/>
            <p:cNvCxnSpPr>
              <a:stCxn id="4114" idx="2"/>
              <a:endCxn id="4130" idx="0"/>
            </p:cNvCxnSpPr>
            <p:nvPr/>
          </p:nvCxnSpPr>
          <p:spPr>
            <a:xfrm flipH="1" rot="-5400000">
              <a:off x="3357413" y="3103640"/>
              <a:ext cx="239700" cy="11394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4133" name="Google Shape;4133;p169"/>
          <p:cNvCxnSpPr>
            <a:stCxn id="4134" idx="2"/>
            <a:endCxn id="4114" idx="3"/>
          </p:cNvCxnSpPr>
          <p:nvPr/>
        </p:nvCxnSpPr>
        <p:spPr>
          <a:xfrm rot="5400000">
            <a:off x="7398047" y="2570701"/>
            <a:ext cx="750300" cy="5244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135" name="Google Shape;4135;p169"/>
          <p:cNvSpPr/>
          <p:nvPr/>
        </p:nvSpPr>
        <p:spPr>
          <a:xfrm>
            <a:off x="7844919" y="2827769"/>
            <a:ext cx="141900" cy="141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4" name="Google Shape;4134;p169"/>
          <p:cNvSpPr/>
          <p:nvPr/>
        </p:nvSpPr>
        <p:spPr>
          <a:xfrm>
            <a:off x="7930697" y="2248351"/>
            <a:ext cx="209400" cy="209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GB" sz="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i="0" sz="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36" name="Google Shape;4136;p169"/>
          <p:cNvSpPr/>
          <p:nvPr/>
        </p:nvSpPr>
        <p:spPr>
          <a:xfrm>
            <a:off x="7324775" y="3146476"/>
            <a:ext cx="117300" cy="117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37" name="Google Shape;4137;p169"/>
          <p:cNvSpPr/>
          <p:nvPr/>
        </p:nvSpPr>
        <p:spPr>
          <a:xfrm>
            <a:off x="7200031" y="36441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8" name="Google Shape;4138;p169"/>
          <p:cNvSpPr/>
          <p:nvPr/>
        </p:nvSpPr>
        <p:spPr>
          <a:xfrm>
            <a:off x="7582796" y="36441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9" name="Google Shape;4139;p169"/>
          <p:cNvSpPr/>
          <p:nvPr/>
        </p:nvSpPr>
        <p:spPr>
          <a:xfrm>
            <a:off x="1961906" y="271199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0" name="Google Shape;4140;p169"/>
          <p:cNvSpPr/>
          <p:nvPr/>
        </p:nvSpPr>
        <p:spPr>
          <a:xfrm>
            <a:off x="6515006" y="264499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1" name="Google Shape;4141;p169"/>
          <p:cNvSpPr/>
          <p:nvPr/>
        </p:nvSpPr>
        <p:spPr>
          <a:xfrm>
            <a:off x="2646926" y="3212773"/>
            <a:ext cx="117300" cy="1173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2" name="Google Shape;4142;p169"/>
          <p:cNvSpPr/>
          <p:nvPr/>
        </p:nvSpPr>
        <p:spPr>
          <a:xfrm>
            <a:off x="7442076" y="3146473"/>
            <a:ext cx="117300" cy="117300"/>
          </a:xfrm>
          <a:prstGeom prst="triangle">
            <a:avLst>
              <a:gd fmla="val 50000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6" name="Shape 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" name="Google Shape;4147;p170"/>
          <p:cNvSpPr txBox="1"/>
          <p:nvPr/>
        </p:nvSpPr>
        <p:spPr>
          <a:xfrm>
            <a:off x="332600" y="599275"/>
            <a:ext cx="3628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</a:rPr>
              <a:t>signal() </a:t>
            </a:r>
            <a:r>
              <a:rPr lang="en-GB" sz="2800">
                <a:solidFill>
                  <a:schemeClr val="dk1"/>
                </a:solidFill>
              </a:rPr>
              <a:t>value</a:t>
            </a:r>
            <a:endParaRPr b="1" sz="2800"/>
          </a:p>
        </p:txBody>
      </p:sp>
      <p:grpSp>
        <p:nvGrpSpPr>
          <p:cNvPr id="4148" name="Google Shape;4148;p170"/>
          <p:cNvGrpSpPr/>
          <p:nvPr/>
        </p:nvGrpSpPr>
        <p:grpSpPr>
          <a:xfrm>
            <a:off x="510300" y="1779854"/>
            <a:ext cx="3587096" cy="2114205"/>
            <a:chOff x="586500" y="1932254"/>
            <a:chExt cx="3587096" cy="2114205"/>
          </a:xfrm>
        </p:grpSpPr>
        <p:sp>
          <p:nvSpPr>
            <p:cNvPr id="4149" name="Google Shape;4149;p170"/>
            <p:cNvSpPr/>
            <p:nvPr/>
          </p:nvSpPr>
          <p:spPr>
            <a:xfrm>
              <a:off x="2092193" y="2817174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50" name="Google Shape;4150;p170"/>
            <p:cNvSpPr/>
            <p:nvPr/>
          </p:nvSpPr>
          <p:spPr>
            <a:xfrm>
              <a:off x="1902287" y="2374716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51" name="Google Shape;4151;p170"/>
            <p:cNvCxnSpPr>
              <a:stCxn id="4150" idx="2"/>
              <a:endCxn id="4149" idx="0"/>
            </p:cNvCxnSpPr>
            <p:nvPr/>
          </p:nvCxnSpPr>
          <p:spPr>
            <a:xfrm flipH="1" rot="-5400000">
              <a:off x="2029187" y="2627616"/>
              <a:ext cx="189300" cy="1899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52" name="Google Shape;4152;p170"/>
            <p:cNvCxnSpPr>
              <a:stCxn id="4150" idx="2"/>
              <a:endCxn id="4153" idx="0"/>
            </p:cNvCxnSpPr>
            <p:nvPr/>
          </p:nvCxnSpPr>
          <p:spPr>
            <a:xfrm rot="5400000">
              <a:off x="1846037" y="2634366"/>
              <a:ext cx="189300" cy="1764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54" name="Google Shape;4154;p170"/>
            <p:cNvSpPr/>
            <p:nvPr/>
          </p:nvSpPr>
          <p:spPr>
            <a:xfrm>
              <a:off x="244335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55" name="Google Shape;4155;p170"/>
            <p:cNvSpPr/>
            <p:nvPr/>
          </p:nvSpPr>
          <p:spPr>
            <a:xfrm>
              <a:off x="209219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56" name="Google Shape;4156;p170"/>
            <p:cNvCxnSpPr>
              <a:stCxn id="4149" idx="2"/>
              <a:endCxn id="4154" idx="0"/>
            </p:cNvCxnSpPr>
            <p:nvPr/>
          </p:nvCxnSpPr>
          <p:spPr>
            <a:xfrm flipH="1" rot="-5400000">
              <a:off x="2278643" y="3010524"/>
              <a:ext cx="231600" cy="3513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57" name="Google Shape;4157;p170"/>
            <p:cNvCxnSpPr>
              <a:stCxn id="4149" idx="2"/>
              <a:endCxn id="4155" idx="0"/>
            </p:cNvCxnSpPr>
            <p:nvPr/>
          </p:nvCxnSpPr>
          <p:spPr>
            <a:xfrm flipH="1" rot="-5400000">
              <a:off x="2103293" y="3185874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58" name="Google Shape;4158;p170"/>
            <p:cNvCxnSpPr>
              <a:stCxn id="4149" idx="2"/>
              <a:endCxn id="4159" idx="0"/>
            </p:cNvCxnSpPr>
            <p:nvPr/>
          </p:nvCxnSpPr>
          <p:spPr>
            <a:xfrm flipH="1" rot="-5400000">
              <a:off x="2448293" y="2840874"/>
              <a:ext cx="229800" cy="688800"/>
            </a:xfrm>
            <a:prstGeom prst="curvedConnector3">
              <a:avLst>
                <a:gd fmla="val 50025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60" name="Google Shape;4160;p170"/>
            <p:cNvSpPr/>
            <p:nvPr/>
          </p:nvSpPr>
          <p:spPr>
            <a:xfrm>
              <a:off x="1902287" y="1932254"/>
              <a:ext cx="253200" cy="2532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61" name="Google Shape;4161;p170"/>
            <p:cNvCxnSpPr>
              <a:stCxn id="4160" idx="2"/>
              <a:endCxn id="4150" idx="0"/>
            </p:cNvCxnSpPr>
            <p:nvPr/>
          </p:nvCxnSpPr>
          <p:spPr>
            <a:xfrm flipH="1" rot="-5400000">
              <a:off x="1934537" y="2279804"/>
              <a:ext cx="189300" cy="600"/>
            </a:xfrm>
            <a:prstGeom prst="curvedConnector3">
              <a:avLst>
                <a:gd fmla="val 49990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62" name="Google Shape;4162;p170"/>
            <p:cNvSpPr/>
            <p:nvPr/>
          </p:nvSpPr>
          <p:spPr>
            <a:xfrm>
              <a:off x="1346122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63" name="Google Shape;4163;p170"/>
            <p:cNvSpPr/>
            <p:nvPr/>
          </p:nvSpPr>
          <p:spPr>
            <a:xfrm>
              <a:off x="966311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53" name="Google Shape;4153;p170"/>
            <p:cNvSpPr/>
            <p:nvPr/>
          </p:nvSpPr>
          <p:spPr>
            <a:xfrm>
              <a:off x="1725933" y="281717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64" name="Google Shape;4164;p170"/>
            <p:cNvCxnSpPr>
              <a:stCxn id="4153" idx="2"/>
              <a:endCxn id="4162" idx="0"/>
            </p:cNvCxnSpPr>
            <p:nvPr/>
          </p:nvCxnSpPr>
          <p:spPr>
            <a:xfrm rot="5400000">
              <a:off x="1546833" y="2996273"/>
              <a:ext cx="231600" cy="3798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65" name="Google Shape;4165;p170"/>
            <p:cNvCxnSpPr>
              <a:stCxn id="4153" idx="2"/>
              <a:endCxn id="4163" idx="0"/>
            </p:cNvCxnSpPr>
            <p:nvPr/>
          </p:nvCxnSpPr>
          <p:spPr>
            <a:xfrm rot="5400000">
              <a:off x="1356933" y="2806373"/>
              <a:ext cx="231600" cy="759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66" name="Google Shape;4166;p170"/>
            <p:cNvSpPr/>
            <p:nvPr/>
          </p:nvSpPr>
          <p:spPr>
            <a:xfrm>
              <a:off x="586500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67" name="Google Shape;4167;p170"/>
            <p:cNvSpPr/>
            <p:nvPr/>
          </p:nvSpPr>
          <p:spPr>
            <a:xfrm>
              <a:off x="1725933" y="330184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68" name="Google Shape;4168;p170"/>
            <p:cNvCxnSpPr>
              <a:stCxn id="4153" idx="2"/>
              <a:endCxn id="4166" idx="0"/>
            </p:cNvCxnSpPr>
            <p:nvPr/>
          </p:nvCxnSpPr>
          <p:spPr>
            <a:xfrm rot="5400000">
              <a:off x="1167033" y="2616473"/>
              <a:ext cx="231600" cy="11394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69" name="Google Shape;4169;p170"/>
            <p:cNvCxnSpPr>
              <a:stCxn id="4153" idx="2"/>
              <a:endCxn id="4167" idx="0"/>
            </p:cNvCxnSpPr>
            <p:nvPr/>
          </p:nvCxnSpPr>
          <p:spPr>
            <a:xfrm flipH="1" rot="-5400000">
              <a:off x="1737033" y="3185873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59" name="Google Shape;4159;p170"/>
            <p:cNvSpPr/>
            <p:nvPr/>
          </p:nvSpPr>
          <p:spPr>
            <a:xfrm>
              <a:off x="2780963" y="3300290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70" name="Google Shape;4170;p170"/>
            <p:cNvSpPr/>
            <p:nvPr/>
          </p:nvSpPr>
          <p:spPr>
            <a:xfrm>
              <a:off x="3540585" y="3793259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71" name="Google Shape;4171;p170"/>
            <p:cNvSpPr/>
            <p:nvPr/>
          </p:nvSpPr>
          <p:spPr>
            <a:xfrm>
              <a:off x="3160774" y="3793259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72" name="Google Shape;4172;p170"/>
            <p:cNvCxnSpPr>
              <a:stCxn id="4159" idx="2"/>
              <a:endCxn id="4170" idx="0"/>
            </p:cNvCxnSpPr>
            <p:nvPr/>
          </p:nvCxnSpPr>
          <p:spPr>
            <a:xfrm flipH="1" rot="-5400000">
              <a:off x="3167513" y="3293540"/>
              <a:ext cx="239700" cy="759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73" name="Google Shape;4173;p170"/>
            <p:cNvCxnSpPr>
              <a:stCxn id="4159" idx="2"/>
              <a:endCxn id="4171" idx="0"/>
            </p:cNvCxnSpPr>
            <p:nvPr/>
          </p:nvCxnSpPr>
          <p:spPr>
            <a:xfrm flipH="1" rot="-5400000">
              <a:off x="2977613" y="3483440"/>
              <a:ext cx="239700" cy="3798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74" name="Google Shape;4174;p170"/>
            <p:cNvSpPr/>
            <p:nvPr/>
          </p:nvSpPr>
          <p:spPr>
            <a:xfrm>
              <a:off x="2780963" y="3793259"/>
              <a:ext cx="253200" cy="2532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75" name="Google Shape;4175;p170"/>
            <p:cNvSpPr/>
            <p:nvPr/>
          </p:nvSpPr>
          <p:spPr>
            <a:xfrm>
              <a:off x="3920396" y="3793259"/>
              <a:ext cx="253200" cy="2532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76" name="Google Shape;4176;p170"/>
            <p:cNvCxnSpPr>
              <a:stCxn id="4159" idx="2"/>
              <a:endCxn id="4174" idx="0"/>
            </p:cNvCxnSpPr>
            <p:nvPr/>
          </p:nvCxnSpPr>
          <p:spPr>
            <a:xfrm flipH="1" rot="-5400000">
              <a:off x="2788013" y="3673040"/>
              <a:ext cx="239700" cy="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77" name="Google Shape;4177;p170"/>
            <p:cNvCxnSpPr>
              <a:stCxn id="4159" idx="2"/>
              <a:endCxn id="4175" idx="0"/>
            </p:cNvCxnSpPr>
            <p:nvPr/>
          </p:nvCxnSpPr>
          <p:spPr>
            <a:xfrm flipH="1" rot="-5400000">
              <a:off x="3357413" y="3103640"/>
              <a:ext cx="239700" cy="11394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4178" name="Google Shape;4178;p170"/>
          <p:cNvGrpSpPr/>
          <p:nvPr/>
        </p:nvGrpSpPr>
        <p:grpSpPr>
          <a:xfrm>
            <a:off x="5063391" y="1779849"/>
            <a:ext cx="3587095" cy="2114205"/>
            <a:chOff x="5063391" y="1886674"/>
            <a:chExt cx="3587095" cy="2114205"/>
          </a:xfrm>
        </p:grpSpPr>
        <p:sp>
          <p:nvSpPr>
            <p:cNvPr id="4179" name="Google Shape;4179;p170"/>
            <p:cNvSpPr/>
            <p:nvPr/>
          </p:nvSpPr>
          <p:spPr>
            <a:xfrm>
              <a:off x="6569083" y="2771594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80" name="Google Shape;4180;p170"/>
            <p:cNvSpPr/>
            <p:nvPr/>
          </p:nvSpPr>
          <p:spPr>
            <a:xfrm>
              <a:off x="6379178" y="2329136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81" name="Google Shape;4181;p170"/>
            <p:cNvCxnSpPr>
              <a:stCxn id="4180" idx="2"/>
              <a:endCxn id="4179" idx="0"/>
            </p:cNvCxnSpPr>
            <p:nvPr/>
          </p:nvCxnSpPr>
          <p:spPr>
            <a:xfrm flipH="1" rot="-5400000">
              <a:off x="6506078" y="2582036"/>
              <a:ext cx="189300" cy="1899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82" name="Google Shape;4182;p170"/>
            <p:cNvCxnSpPr>
              <a:stCxn id="4180" idx="2"/>
              <a:endCxn id="4183" idx="0"/>
            </p:cNvCxnSpPr>
            <p:nvPr/>
          </p:nvCxnSpPr>
          <p:spPr>
            <a:xfrm rot="5400000">
              <a:off x="6322928" y="2588786"/>
              <a:ext cx="189300" cy="1764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84" name="Google Shape;4184;p170"/>
            <p:cNvSpPr/>
            <p:nvPr/>
          </p:nvSpPr>
          <p:spPr>
            <a:xfrm>
              <a:off x="6920244" y="325626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85" name="Google Shape;4185;p170"/>
            <p:cNvSpPr/>
            <p:nvPr/>
          </p:nvSpPr>
          <p:spPr>
            <a:xfrm>
              <a:off x="6569083" y="325626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86" name="Google Shape;4186;p170"/>
            <p:cNvCxnSpPr>
              <a:stCxn id="4179" idx="2"/>
              <a:endCxn id="4184" idx="0"/>
            </p:cNvCxnSpPr>
            <p:nvPr/>
          </p:nvCxnSpPr>
          <p:spPr>
            <a:xfrm flipH="1" rot="-5400000">
              <a:off x="6755533" y="2964944"/>
              <a:ext cx="231600" cy="3513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87" name="Google Shape;4187;p170"/>
            <p:cNvCxnSpPr>
              <a:stCxn id="4179" idx="2"/>
              <a:endCxn id="4185" idx="0"/>
            </p:cNvCxnSpPr>
            <p:nvPr/>
          </p:nvCxnSpPr>
          <p:spPr>
            <a:xfrm flipH="1" rot="-5400000">
              <a:off x="6580183" y="3140294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88" name="Google Shape;4188;p170"/>
            <p:cNvCxnSpPr>
              <a:stCxn id="4179" idx="2"/>
              <a:endCxn id="4189" idx="0"/>
            </p:cNvCxnSpPr>
            <p:nvPr/>
          </p:nvCxnSpPr>
          <p:spPr>
            <a:xfrm flipH="1" rot="-5400000">
              <a:off x="6925183" y="2795294"/>
              <a:ext cx="229800" cy="688800"/>
            </a:xfrm>
            <a:prstGeom prst="curvedConnector3">
              <a:avLst>
                <a:gd fmla="val 50025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90" name="Google Shape;4190;p170"/>
            <p:cNvSpPr/>
            <p:nvPr/>
          </p:nvSpPr>
          <p:spPr>
            <a:xfrm>
              <a:off x="6379178" y="1886674"/>
              <a:ext cx="253200" cy="2532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91" name="Google Shape;4191;p170"/>
            <p:cNvCxnSpPr>
              <a:stCxn id="4190" idx="2"/>
              <a:endCxn id="4180" idx="0"/>
            </p:cNvCxnSpPr>
            <p:nvPr/>
          </p:nvCxnSpPr>
          <p:spPr>
            <a:xfrm flipH="1" rot="-5400000">
              <a:off x="6411428" y="2234224"/>
              <a:ext cx="189300" cy="600"/>
            </a:xfrm>
            <a:prstGeom prst="curvedConnector3">
              <a:avLst>
                <a:gd fmla="val 49990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92" name="Google Shape;4192;p170"/>
            <p:cNvSpPr/>
            <p:nvPr/>
          </p:nvSpPr>
          <p:spPr>
            <a:xfrm>
              <a:off x="5823013" y="325626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93" name="Google Shape;4193;p170"/>
            <p:cNvSpPr/>
            <p:nvPr/>
          </p:nvSpPr>
          <p:spPr>
            <a:xfrm>
              <a:off x="5443202" y="325626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83" name="Google Shape;4183;p170"/>
            <p:cNvSpPr/>
            <p:nvPr/>
          </p:nvSpPr>
          <p:spPr>
            <a:xfrm>
              <a:off x="6202823" y="277159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94" name="Google Shape;4194;p170"/>
            <p:cNvCxnSpPr>
              <a:stCxn id="4183" idx="2"/>
              <a:endCxn id="4192" idx="0"/>
            </p:cNvCxnSpPr>
            <p:nvPr/>
          </p:nvCxnSpPr>
          <p:spPr>
            <a:xfrm rot="5400000">
              <a:off x="6023723" y="2950693"/>
              <a:ext cx="231600" cy="3798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95" name="Google Shape;4195;p170"/>
            <p:cNvCxnSpPr>
              <a:stCxn id="4183" idx="2"/>
              <a:endCxn id="4193" idx="0"/>
            </p:cNvCxnSpPr>
            <p:nvPr/>
          </p:nvCxnSpPr>
          <p:spPr>
            <a:xfrm rot="5400000">
              <a:off x="5833823" y="2760793"/>
              <a:ext cx="231600" cy="759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96" name="Google Shape;4196;p170"/>
            <p:cNvSpPr/>
            <p:nvPr/>
          </p:nvSpPr>
          <p:spPr>
            <a:xfrm>
              <a:off x="5063391" y="325626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197" name="Google Shape;4197;p170"/>
            <p:cNvSpPr/>
            <p:nvPr/>
          </p:nvSpPr>
          <p:spPr>
            <a:xfrm>
              <a:off x="6202823" y="3256263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198" name="Google Shape;4198;p170"/>
            <p:cNvCxnSpPr>
              <a:stCxn id="4183" idx="2"/>
              <a:endCxn id="4196" idx="0"/>
            </p:cNvCxnSpPr>
            <p:nvPr/>
          </p:nvCxnSpPr>
          <p:spPr>
            <a:xfrm rot="5400000">
              <a:off x="5643923" y="2570893"/>
              <a:ext cx="231600" cy="11394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199" name="Google Shape;4199;p170"/>
            <p:cNvCxnSpPr>
              <a:stCxn id="4183" idx="2"/>
              <a:endCxn id="4197" idx="0"/>
            </p:cNvCxnSpPr>
            <p:nvPr/>
          </p:nvCxnSpPr>
          <p:spPr>
            <a:xfrm flipH="1" rot="-5400000">
              <a:off x="6213923" y="3140293"/>
              <a:ext cx="231600" cy="600"/>
            </a:xfrm>
            <a:prstGeom prst="curvedConnector3">
              <a:avLst>
                <a:gd fmla="val 4997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89" name="Google Shape;4189;p170"/>
            <p:cNvSpPr/>
            <p:nvPr/>
          </p:nvSpPr>
          <p:spPr>
            <a:xfrm>
              <a:off x="7257853" y="3254710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200" name="Google Shape;4200;p170"/>
            <p:cNvSpPr/>
            <p:nvPr/>
          </p:nvSpPr>
          <p:spPr>
            <a:xfrm>
              <a:off x="8017475" y="3747679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201" name="Google Shape;4201;p170"/>
            <p:cNvSpPr/>
            <p:nvPr/>
          </p:nvSpPr>
          <p:spPr>
            <a:xfrm>
              <a:off x="7637664" y="3747679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202" name="Google Shape;4202;p170"/>
            <p:cNvCxnSpPr>
              <a:stCxn id="4189" idx="2"/>
              <a:endCxn id="4200" idx="0"/>
            </p:cNvCxnSpPr>
            <p:nvPr/>
          </p:nvCxnSpPr>
          <p:spPr>
            <a:xfrm flipH="1" rot="-5400000">
              <a:off x="7644403" y="3247960"/>
              <a:ext cx="239700" cy="759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203" name="Google Shape;4203;p170"/>
            <p:cNvCxnSpPr>
              <a:stCxn id="4189" idx="2"/>
              <a:endCxn id="4201" idx="0"/>
            </p:cNvCxnSpPr>
            <p:nvPr/>
          </p:nvCxnSpPr>
          <p:spPr>
            <a:xfrm flipH="1" rot="-5400000">
              <a:off x="7454503" y="3437860"/>
              <a:ext cx="239700" cy="3798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204" name="Google Shape;4204;p170"/>
            <p:cNvSpPr/>
            <p:nvPr/>
          </p:nvSpPr>
          <p:spPr>
            <a:xfrm>
              <a:off x="7257853" y="3747679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205" name="Google Shape;4205;p170"/>
            <p:cNvSpPr/>
            <p:nvPr/>
          </p:nvSpPr>
          <p:spPr>
            <a:xfrm>
              <a:off x="8397286" y="3747679"/>
              <a:ext cx="253200" cy="253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4206" name="Google Shape;4206;p170"/>
            <p:cNvCxnSpPr>
              <a:stCxn id="4189" idx="2"/>
              <a:endCxn id="4204" idx="0"/>
            </p:cNvCxnSpPr>
            <p:nvPr/>
          </p:nvCxnSpPr>
          <p:spPr>
            <a:xfrm flipH="1" rot="-5400000">
              <a:off x="7264903" y="3627460"/>
              <a:ext cx="239700" cy="6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207" name="Google Shape;4207;p170"/>
            <p:cNvCxnSpPr>
              <a:stCxn id="4189" idx="2"/>
              <a:endCxn id="4205" idx="0"/>
            </p:cNvCxnSpPr>
            <p:nvPr/>
          </p:nvCxnSpPr>
          <p:spPr>
            <a:xfrm flipH="1" rot="-5400000">
              <a:off x="7834303" y="3058060"/>
              <a:ext cx="239700" cy="1139400"/>
            </a:xfrm>
            <a:prstGeom prst="curvedConnector3">
              <a:avLst>
                <a:gd fmla="val 5001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4208" name="Google Shape;4208;p170"/>
          <p:cNvSpPr/>
          <p:nvPr/>
        </p:nvSpPr>
        <p:spPr>
          <a:xfrm>
            <a:off x="7333800" y="3212776"/>
            <a:ext cx="117300" cy="117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209" name="Google Shape;4209;p170"/>
          <p:cNvCxnSpPr>
            <a:stCxn id="4210" idx="2"/>
            <a:endCxn id="4159" idx="3"/>
          </p:cNvCxnSpPr>
          <p:nvPr/>
        </p:nvCxnSpPr>
        <p:spPr>
          <a:xfrm rot="5400000">
            <a:off x="2844947" y="2637001"/>
            <a:ext cx="750300" cy="5244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211" name="Google Shape;4211;p170"/>
          <p:cNvSpPr/>
          <p:nvPr/>
        </p:nvSpPr>
        <p:spPr>
          <a:xfrm>
            <a:off x="3291819" y="2894069"/>
            <a:ext cx="141900" cy="141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0" name="Google Shape;4210;p170"/>
          <p:cNvSpPr/>
          <p:nvPr/>
        </p:nvSpPr>
        <p:spPr>
          <a:xfrm>
            <a:off x="3377597" y="2314651"/>
            <a:ext cx="209400" cy="209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GB" sz="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i="0" sz="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212" name="Google Shape;4212;p170"/>
          <p:cNvCxnSpPr>
            <a:stCxn id="4213" idx="2"/>
            <a:endCxn id="4208" idx="3"/>
          </p:cNvCxnSpPr>
          <p:nvPr/>
        </p:nvCxnSpPr>
        <p:spPr>
          <a:xfrm rot="5400000">
            <a:off x="7360797" y="2656801"/>
            <a:ext cx="705000" cy="5244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214" name="Google Shape;4214;p170"/>
          <p:cNvSpPr/>
          <p:nvPr/>
        </p:nvSpPr>
        <p:spPr>
          <a:xfrm>
            <a:off x="7785019" y="2936519"/>
            <a:ext cx="141900" cy="141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3" name="Google Shape;4213;p170"/>
          <p:cNvSpPr/>
          <p:nvPr/>
        </p:nvSpPr>
        <p:spPr>
          <a:xfrm>
            <a:off x="7870797" y="2357101"/>
            <a:ext cx="209400" cy="209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GB" sz="7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i="0" sz="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15" name="Google Shape;4215;p170"/>
          <p:cNvSpPr/>
          <p:nvPr/>
        </p:nvSpPr>
        <p:spPr>
          <a:xfrm>
            <a:off x="4223550" y="1608225"/>
            <a:ext cx="713700" cy="713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GB" sz="2200"/>
              <a:t>vs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6" name="Google Shape;4216;p170"/>
          <p:cNvSpPr/>
          <p:nvPr/>
        </p:nvSpPr>
        <p:spPr>
          <a:xfrm>
            <a:off x="7870794" y="2765994"/>
            <a:ext cx="141900" cy="1419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7" name="Google Shape;4217;p170"/>
          <p:cNvSpPr/>
          <p:nvPr/>
        </p:nvSpPr>
        <p:spPr>
          <a:xfrm>
            <a:off x="2771675" y="3212776"/>
            <a:ext cx="117300" cy="1173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18" name="Google Shape;4218;p170"/>
          <p:cNvSpPr txBox="1"/>
          <p:nvPr/>
        </p:nvSpPr>
        <p:spPr>
          <a:xfrm>
            <a:off x="4676000" y="599275"/>
            <a:ext cx="3628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000000"/>
                </a:solidFill>
              </a:rPr>
              <a:t>*rxLet </a:t>
            </a:r>
            <a:r>
              <a:rPr lang="en-GB" sz="2800">
                <a:solidFill>
                  <a:srgbClr val="000000"/>
                </a:solidFill>
              </a:rPr>
              <a:t>directive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4219" name="Google Shape;4219;p170"/>
          <p:cNvSpPr/>
          <p:nvPr/>
        </p:nvSpPr>
        <p:spPr>
          <a:xfrm>
            <a:off x="2646931" y="37104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0" name="Google Shape;4220;p170"/>
          <p:cNvSpPr/>
          <p:nvPr/>
        </p:nvSpPr>
        <p:spPr>
          <a:xfrm>
            <a:off x="3029696" y="37104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1" name="Google Shape;4221;p170"/>
          <p:cNvSpPr/>
          <p:nvPr/>
        </p:nvSpPr>
        <p:spPr>
          <a:xfrm>
            <a:off x="7198469" y="37104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2" name="Google Shape;4222;p170"/>
          <p:cNvSpPr/>
          <p:nvPr/>
        </p:nvSpPr>
        <p:spPr>
          <a:xfrm>
            <a:off x="7581234" y="3710448"/>
            <a:ext cx="117300" cy="117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6" name="Shape 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7" name="Google Shape;4227;p171"/>
          <p:cNvSpPr txBox="1"/>
          <p:nvPr>
            <p:ph type="title"/>
          </p:nvPr>
        </p:nvSpPr>
        <p:spPr>
          <a:xfrm>
            <a:off x="311700" y="27604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trackBy</a:t>
            </a:r>
            <a:endParaRPr/>
          </a:p>
        </p:txBody>
      </p:sp>
      <p:sp>
        <p:nvSpPr>
          <p:cNvPr id="4228" name="Google Shape;4228;p171"/>
          <p:cNvSpPr txBox="1"/>
          <p:nvPr/>
        </p:nvSpPr>
        <p:spPr>
          <a:xfrm>
            <a:off x="3072000" y="898050"/>
            <a:ext cx="30000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900">
                <a:solidFill>
                  <a:schemeClr val="dk1"/>
                </a:solidFill>
              </a:rPr>
              <a:t>💡</a:t>
            </a:r>
            <a:endParaRPr sz="8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 txBox="1"/>
          <p:nvPr>
            <p:ph type="title"/>
          </p:nvPr>
        </p:nvSpPr>
        <p:spPr>
          <a:xfrm>
            <a:off x="311700" y="1312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Default Change Detection</a:t>
            </a:r>
            <a:endParaRPr/>
          </a:p>
        </p:txBody>
      </p:sp>
      <p:sp>
        <p:nvSpPr>
          <p:cNvPr id="479" name="Google Shape;479;p55"/>
          <p:cNvSpPr/>
          <p:nvPr/>
        </p:nvSpPr>
        <p:spPr>
          <a:xfrm>
            <a:off x="6839563" y="2728600"/>
            <a:ext cx="540000" cy="540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0" name="Google Shape;480;p55"/>
          <p:cNvSpPr txBox="1"/>
          <p:nvPr/>
        </p:nvSpPr>
        <p:spPr>
          <a:xfrm>
            <a:off x="5743038" y="3568975"/>
            <a:ext cx="273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Change detected</a:t>
            </a:r>
            <a:br>
              <a:rPr lang="en-GB">
                <a:solidFill>
                  <a:schemeClr val="lt1"/>
                </a:solidFill>
              </a:rPr>
            </a:br>
            <a:r>
              <a:rPr lang="en-GB">
                <a:solidFill>
                  <a:schemeClr val="lt1"/>
                </a:solidFill>
              </a:rPr>
              <a:t>(component dirty check)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1" name="Google Shape;481;p55"/>
          <p:cNvSpPr/>
          <p:nvPr/>
        </p:nvSpPr>
        <p:spPr>
          <a:xfrm>
            <a:off x="1762813" y="2728600"/>
            <a:ext cx="540000" cy="540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2" name="Google Shape;482;p55"/>
          <p:cNvSpPr txBox="1"/>
          <p:nvPr/>
        </p:nvSpPr>
        <p:spPr>
          <a:xfrm>
            <a:off x="1124863" y="3568975"/>
            <a:ext cx="181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Idle</a:t>
            </a:r>
            <a:br>
              <a:rPr lang="en-GB">
                <a:solidFill>
                  <a:schemeClr val="lt1"/>
                </a:solidFill>
              </a:rPr>
            </a:br>
            <a:r>
              <a:rPr lang="en-GB">
                <a:solidFill>
                  <a:schemeClr val="lt1"/>
                </a:solidFill>
              </a:rPr>
              <a:t>(nothing happened)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2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p172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trackBy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4234" name="Google Shape;4234;p172"/>
          <p:cNvSpPr txBox="1"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FFFFFF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FFFFFF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&lt;movie-card</a:t>
            </a:r>
            <a:endParaRPr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 *ngFor</a:t>
            </a:r>
            <a:r>
              <a:rPr lang="en-GB">
                <a:solidFill>
                  <a:srgbClr val="9ECBFF"/>
                </a:solidFill>
                <a:latin typeface="DM Mono"/>
                <a:ea typeface="DM Mono"/>
                <a:cs typeface="DM Mono"/>
                <a:sym typeface="DM Mono"/>
              </a:rPr>
              <a:t>="</a:t>
            </a:r>
            <a:r>
              <a:rPr lang="en-GB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let </a:t>
            </a:r>
            <a:r>
              <a:rPr lang="en-GB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movie </a:t>
            </a:r>
            <a:r>
              <a:rPr lang="en-GB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of </a:t>
            </a:r>
            <a:r>
              <a:rPr lang="en-GB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movies</a:t>
            </a:r>
            <a:r>
              <a:rPr lang="en-GB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;</a:t>
            </a:r>
            <a:r>
              <a:rPr lang="en-GB">
                <a:solidFill>
                  <a:srgbClr val="9ECBFF"/>
                </a:solidFill>
                <a:latin typeface="DM Mono"/>
                <a:ea typeface="DM Mono"/>
                <a:cs typeface="DM Mono"/>
                <a:sym typeface="DM Mono"/>
              </a:rPr>
              <a:t>"</a:t>
            </a:r>
            <a:endParaRPr>
              <a:solidFill>
                <a:srgbClr val="9ECBFF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CBFF"/>
                </a:solidFill>
                <a:latin typeface="DM Mono"/>
                <a:ea typeface="DM Mono"/>
                <a:cs typeface="DM Mono"/>
                <a:sym typeface="DM Mono"/>
              </a:rPr>
              <a:t> [movie]="</a:t>
            </a:r>
            <a:r>
              <a:rPr lang="en-GB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>
                <a:solidFill>
                  <a:srgbClr val="9ECBFF"/>
                </a:solidFill>
                <a:latin typeface="DM Mono"/>
                <a:ea typeface="DM Mono"/>
                <a:cs typeface="DM Mono"/>
                <a:sym typeface="DM Mono"/>
              </a:rPr>
              <a:t>" </a:t>
            </a:r>
            <a:r>
              <a:rPr lang="en-GB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/&gt;</a:t>
            </a:r>
            <a:endParaRPr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@for (</a:t>
            </a:r>
            <a:r>
              <a:rPr lang="en-GB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movie </a:t>
            </a:r>
            <a:r>
              <a:rPr lang="en-GB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of </a:t>
            </a:r>
            <a:r>
              <a:rPr lang="en-GB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movies</a:t>
            </a:r>
            <a:r>
              <a:rPr lang="en-GB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) </a:t>
            </a:r>
            <a:r>
              <a:rPr lang="en-GB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{</a:t>
            </a:r>
            <a:endParaRPr>
              <a:solidFill>
                <a:srgbClr val="D1D5DA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&lt;movie-card </a:t>
            </a:r>
            <a:r>
              <a:rPr lang="en-GB">
                <a:solidFill>
                  <a:srgbClr val="9ECBFF"/>
                </a:solidFill>
                <a:latin typeface="DM Mono"/>
                <a:ea typeface="DM Mono"/>
                <a:cs typeface="DM Mono"/>
                <a:sym typeface="DM Mono"/>
              </a:rPr>
              <a:t>[movie]="</a:t>
            </a:r>
            <a:r>
              <a:rPr lang="en-GB">
                <a:solidFill>
                  <a:srgbClr val="FAFBFC"/>
                </a:solidFill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>
                <a:solidFill>
                  <a:srgbClr val="9ECBFF"/>
                </a:solidFill>
                <a:latin typeface="DM Mono"/>
                <a:ea typeface="DM Mono"/>
                <a:cs typeface="DM Mono"/>
                <a:sym typeface="DM Mono"/>
              </a:rPr>
              <a:t>" </a:t>
            </a:r>
            <a:r>
              <a:rPr lang="en-GB">
                <a:solidFill>
                  <a:srgbClr val="F97583"/>
                </a:solidFill>
                <a:latin typeface="DM Mono"/>
                <a:ea typeface="DM Mono"/>
                <a:cs typeface="DM Mono"/>
                <a:sym typeface="DM Mono"/>
              </a:rPr>
              <a:t>/&gt;</a:t>
            </a:r>
            <a:endParaRPr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1D5DA"/>
                </a:solidFill>
                <a:latin typeface="DM Mono"/>
                <a:ea typeface="DM Mono"/>
                <a:cs typeface="DM Mono"/>
                <a:sym typeface="DM Mono"/>
              </a:rPr>
              <a:t>}</a:t>
            </a:r>
            <a:endParaRPr sz="1750">
              <a:solidFill>
                <a:srgbClr val="ECEFF1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pic>
        <p:nvPicPr>
          <p:cNvPr id="4235" name="Google Shape;4235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775" y="1262425"/>
            <a:ext cx="4593625" cy="26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9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Google Shape;4240;p173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trackBy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4241" name="Google Shape;4241;p173"/>
          <p:cNvSpPr txBox="1"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FFFFFF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47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FFFFFF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&lt;movie-card</a:t>
            </a:r>
            <a:endParaRPr sz="1200">
              <a:solidFill>
                <a:srgbClr val="F97583"/>
              </a:solidFill>
              <a:highlight>
                <a:srgbClr val="24292E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 *ngFor</a:t>
            </a:r>
            <a:r>
              <a:rPr lang="en-GB" sz="1200">
                <a:solidFill>
                  <a:srgbClr val="9ECBFF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="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let </a:t>
            </a:r>
            <a:r>
              <a:rPr lang="en-GB" sz="1200">
                <a:solidFill>
                  <a:srgbClr val="FAFBFC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movie 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of </a:t>
            </a:r>
            <a:r>
              <a:rPr lang="en-GB" sz="1200">
                <a:solidFill>
                  <a:srgbClr val="FAFBFC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movies</a:t>
            </a:r>
            <a:r>
              <a:rPr lang="en-GB" sz="1200">
                <a:solidFill>
                  <a:srgbClr val="D1D5DA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; trackBy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: </a:t>
            </a:r>
            <a:r>
              <a:rPr lang="en-GB" sz="1200">
                <a:solidFill>
                  <a:srgbClr val="D1D5DA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trackByMovie</a:t>
            </a:r>
            <a:r>
              <a:rPr lang="en-GB" sz="1200">
                <a:solidFill>
                  <a:srgbClr val="9ECBFF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"</a:t>
            </a:r>
            <a:endParaRPr sz="1200">
              <a:solidFill>
                <a:srgbClr val="9ECBFF"/>
              </a:solidFill>
              <a:highlight>
                <a:srgbClr val="24292E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ECBFF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 [movie]="</a:t>
            </a:r>
            <a:r>
              <a:rPr lang="en-GB" sz="1200">
                <a:solidFill>
                  <a:srgbClr val="FAFBFC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9ECBFF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" 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/&gt;</a:t>
            </a:r>
            <a:endParaRPr sz="1200">
              <a:solidFill>
                <a:srgbClr val="F97583"/>
              </a:solidFill>
              <a:highlight>
                <a:srgbClr val="24292E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97583"/>
              </a:solidFill>
              <a:highlight>
                <a:srgbClr val="24292E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@for (</a:t>
            </a:r>
            <a:r>
              <a:rPr lang="en-GB" sz="1200">
                <a:solidFill>
                  <a:srgbClr val="FAFBFC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movie 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of </a:t>
            </a:r>
            <a:r>
              <a:rPr lang="en-GB" sz="1200">
                <a:solidFill>
                  <a:srgbClr val="FAFBFC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movies</a:t>
            </a:r>
            <a:r>
              <a:rPr lang="en-GB" sz="1200">
                <a:solidFill>
                  <a:srgbClr val="D1D5DA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; 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track </a:t>
            </a:r>
            <a:r>
              <a:rPr lang="en-GB" sz="1200">
                <a:solidFill>
                  <a:srgbClr val="FAFBFC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D1D5DA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FAFBFC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id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) </a:t>
            </a:r>
            <a:r>
              <a:rPr lang="en-GB" sz="1200">
                <a:solidFill>
                  <a:srgbClr val="D1D5DA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D1D5DA"/>
              </a:solidFill>
              <a:highlight>
                <a:srgbClr val="24292E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1D5DA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&lt;movie-card </a:t>
            </a:r>
            <a:r>
              <a:rPr lang="en-GB" sz="1200">
                <a:solidFill>
                  <a:srgbClr val="9ECBFF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[movie]="</a:t>
            </a:r>
            <a:r>
              <a:rPr lang="en-GB" sz="1200">
                <a:solidFill>
                  <a:srgbClr val="FAFBFC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9ECBFF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" 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/&gt;</a:t>
            </a:r>
            <a:endParaRPr sz="1200">
              <a:solidFill>
                <a:srgbClr val="F97583"/>
              </a:solidFill>
              <a:highlight>
                <a:srgbClr val="24292E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1D5DA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D1D5DA"/>
              </a:solidFill>
              <a:highlight>
                <a:srgbClr val="24292E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1D5DA"/>
              </a:solidFill>
              <a:highlight>
                <a:srgbClr val="24292E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@for (</a:t>
            </a:r>
            <a:r>
              <a:rPr lang="en-GB" sz="1200">
                <a:solidFill>
                  <a:srgbClr val="FAFBFC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movie 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of </a:t>
            </a:r>
            <a:r>
              <a:rPr lang="en-GB" sz="1200">
                <a:solidFill>
                  <a:srgbClr val="FAFBFC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movies</a:t>
            </a:r>
            <a:r>
              <a:rPr lang="en-GB" sz="1200">
                <a:solidFill>
                  <a:srgbClr val="D1D5DA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; 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track </a:t>
            </a:r>
            <a:r>
              <a:rPr lang="en-GB" sz="1200">
                <a:solidFill>
                  <a:srgbClr val="9ECBFF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'id'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) </a:t>
            </a:r>
            <a:r>
              <a:rPr lang="en-GB" sz="1200">
                <a:solidFill>
                  <a:srgbClr val="D1D5DA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D1D5DA"/>
              </a:solidFill>
              <a:highlight>
                <a:srgbClr val="24292E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1D5DA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&lt;movie-card </a:t>
            </a:r>
            <a:r>
              <a:rPr lang="en-GB" sz="1200">
                <a:solidFill>
                  <a:srgbClr val="9ECBFF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[movie]="</a:t>
            </a:r>
            <a:r>
              <a:rPr lang="en-GB" sz="1200">
                <a:solidFill>
                  <a:srgbClr val="FAFBFC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9ECBFF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" </a:t>
            </a:r>
            <a:r>
              <a:rPr lang="en-GB" sz="1200">
                <a:solidFill>
                  <a:srgbClr val="F97583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/&gt;</a:t>
            </a:r>
            <a:endParaRPr sz="1200">
              <a:solidFill>
                <a:srgbClr val="F97583"/>
              </a:solidFill>
              <a:highlight>
                <a:srgbClr val="24292E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1D5DA"/>
                </a:solidFill>
                <a:highlight>
                  <a:srgbClr val="24292E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>
              <a:solidFill>
                <a:srgbClr val="F97583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4242" name="Google Shape;4242;p173"/>
          <p:cNvSpPr txBox="1"/>
          <p:nvPr/>
        </p:nvSpPr>
        <p:spPr>
          <a:xfrm>
            <a:off x="4572000" y="2431500"/>
            <a:ext cx="3599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Help the framework identify nodes it can recycle 🔥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6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7" name="Google Shape;4247;p174"/>
          <p:cNvSpPr txBox="1"/>
          <p:nvPr>
            <p:ph type="title"/>
          </p:nvPr>
        </p:nvSpPr>
        <p:spPr>
          <a:xfrm>
            <a:off x="311700" y="2150850"/>
            <a:ext cx="6698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Demo &amp; Exercise</a:t>
            </a:r>
            <a:br>
              <a:rPr lang="en-GB" sz="4800"/>
            </a:br>
            <a:r>
              <a:rPr lang="en-GB" sz="4800"/>
              <a:t>Time!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trackBy</a:t>
            </a:r>
            <a:endParaRPr sz="3000"/>
          </a:p>
        </p:txBody>
      </p:sp>
      <p:pic>
        <p:nvPicPr>
          <p:cNvPr id="4248" name="Google Shape;4248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7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6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8" name="Google Shape;488;p56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89" name="Google Shape;489;p56"/>
          <p:cNvCxnSpPr>
            <a:stCxn id="488" idx="2"/>
            <a:endCxn id="487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56"/>
          <p:cNvCxnSpPr>
            <a:stCxn id="488" idx="2"/>
            <a:endCxn id="491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" name="Google Shape;492;p56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3" name="Google Shape;493;p56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94" name="Google Shape;494;p56"/>
          <p:cNvCxnSpPr>
            <a:stCxn id="487" idx="2"/>
            <a:endCxn id="492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56"/>
          <p:cNvCxnSpPr>
            <a:stCxn id="487" idx="2"/>
            <a:endCxn id="493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56"/>
          <p:cNvCxnSpPr>
            <a:stCxn id="487" idx="2"/>
            <a:endCxn id="497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p56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99" name="Google Shape;499;p56"/>
          <p:cNvCxnSpPr>
            <a:stCxn id="498" idx="2"/>
            <a:endCxn id="488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0" name="Google Shape;500;p56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1" name="Google Shape;501;p56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1" name="Google Shape;491;p56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2" name="Google Shape;502;p56"/>
          <p:cNvCxnSpPr>
            <a:stCxn id="491" idx="2"/>
            <a:endCxn id="500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56"/>
          <p:cNvCxnSpPr>
            <a:stCxn id="491" idx="2"/>
            <a:endCxn id="501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" name="Google Shape;504;p56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5" name="Google Shape;505;p56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06" name="Google Shape;506;p56"/>
          <p:cNvCxnSpPr>
            <a:stCxn id="491" idx="2"/>
            <a:endCxn id="504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56"/>
          <p:cNvCxnSpPr>
            <a:stCxn id="491" idx="2"/>
            <a:endCxn id="505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56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8" name="Google Shape;508;p5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 Tree</a:t>
            </a:r>
            <a:endParaRPr/>
          </a:p>
        </p:txBody>
      </p:sp>
      <p:sp>
        <p:nvSpPr>
          <p:cNvPr id="509" name="Google Shape;509;p56"/>
          <p:cNvSpPr/>
          <p:nvPr/>
        </p:nvSpPr>
        <p:spPr>
          <a:xfrm>
            <a:off x="4750975" y="1256850"/>
            <a:ext cx="810000" cy="54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tick()</a:t>
            </a:r>
            <a:endParaRPr b="1"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10" name="Google Shape;510;p56"/>
          <p:cNvCxnSpPr>
            <a:stCxn id="509" idx="1"/>
            <a:endCxn id="498" idx="3"/>
          </p:cNvCxnSpPr>
          <p:nvPr/>
        </p:nvCxnSpPr>
        <p:spPr>
          <a:xfrm flipH="1">
            <a:off x="4130275" y="1526850"/>
            <a:ext cx="620700" cy="6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11" name="Google Shape;511;p56"/>
          <p:cNvCxnSpPr>
            <a:endCxn id="512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p56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4" name="Google Shape;514;p56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15" name="Google Shape;515;p56"/>
          <p:cNvCxnSpPr>
            <a:endCxn id="513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" name="Google Shape;516;p56"/>
          <p:cNvCxnSpPr>
            <a:endCxn id="514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2" name="Google Shape;512;p56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7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2" name="Google Shape;522;p57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23" name="Google Shape;523;p57"/>
          <p:cNvCxnSpPr>
            <a:stCxn id="522" idx="2"/>
            <a:endCxn id="521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57"/>
          <p:cNvCxnSpPr>
            <a:stCxn id="522" idx="2"/>
            <a:endCxn id="525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6" name="Google Shape;526;p57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7" name="Google Shape;527;p57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28" name="Google Shape;528;p57"/>
          <p:cNvCxnSpPr>
            <a:stCxn id="521" idx="2"/>
            <a:endCxn id="526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p57"/>
          <p:cNvCxnSpPr>
            <a:stCxn id="521" idx="2"/>
            <a:endCxn id="527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0" name="Google Shape;530;p57"/>
          <p:cNvCxnSpPr>
            <a:stCxn id="521" idx="2"/>
            <a:endCxn id="531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2" name="Google Shape;532;p57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33" name="Google Shape;533;p57"/>
          <p:cNvCxnSpPr>
            <a:stCxn id="532" idx="2"/>
            <a:endCxn id="522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57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5" name="Google Shape;535;p57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5" name="Google Shape;525;p57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36" name="Google Shape;536;p57"/>
          <p:cNvCxnSpPr>
            <a:stCxn id="525" idx="2"/>
            <a:endCxn id="534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7" name="Google Shape;537;p57"/>
          <p:cNvCxnSpPr>
            <a:stCxn id="525" idx="2"/>
            <a:endCxn id="535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p57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9" name="Google Shape;539;p57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40" name="Google Shape;540;p57"/>
          <p:cNvCxnSpPr>
            <a:stCxn id="525" idx="2"/>
            <a:endCxn id="538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" name="Google Shape;541;p57"/>
          <p:cNvCxnSpPr>
            <a:stCxn id="525" idx="2"/>
            <a:endCxn id="539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1" name="Google Shape;531;p57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2" name="Google Shape;542;p5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 Tree</a:t>
            </a:r>
            <a:endParaRPr/>
          </a:p>
        </p:txBody>
      </p:sp>
      <p:sp>
        <p:nvSpPr>
          <p:cNvPr id="543" name="Google Shape;543;p57"/>
          <p:cNvSpPr/>
          <p:nvPr/>
        </p:nvSpPr>
        <p:spPr>
          <a:xfrm>
            <a:off x="4750975" y="1256850"/>
            <a:ext cx="810000" cy="54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tick()</a:t>
            </a:r>
            <a:endParaRPr b="1"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44" name="Google Shape;544;p57"/>
          <p:cNvCxnSpPr>
            <a:stCxn id="543" idx="1"/>
            <a:endCxn id="532" idx="3"/>
          </p:cNvCxnSpPr>
          <p:nvPr/>
        </p:nvCxnSpPr>
        <p:spPr>
          <a:xfrm flipH="1">
            <a:off x="4130275" y="1526850"/>
            <a:ext cx="620700" cy="6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45" name="Google Shape;545;p57"/>
          <p:cNvCxnSpPr>
            <a:endCxn id="546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7" name="Google Shape;547;p57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8" name="Google Shape;548;p57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49" name="Google Shape;549;p57"/>
          <p:cNvCxnSpPr>
            <a:endCxn id="547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57"/>
          <p:cNvCxnSpPr>
            <a:endCxn id="548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6" name="Google Shape;546;p57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6" name="Google Shape;556;p58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57" name="Google Shape;557;p58"/>
          <p:cNvCxnSpPr>
            <a:stCxn id="556" idx="2"/>
            <a:endCxn id="555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" name="Google Shape;558;p58"/>
          <p:cNvCxnSpPr>
            <a:stCxn id="556" idx="2"/>
            <a:endCxn id="559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0" name="Google Shape;560;p58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1" name="Google Shape;561;p58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62" name="Google Shape;562;p58"/>
          <p:cNvCxnSpPr>
            <a:stCxn id="555" idx="2"/>
            <a:endCxn id="560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58"/>
          <p:cNvCxnSpPr>
            <a:stCxn id="555" idx="2"/>
            <a:endCxn id="561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4" name="Google Shape;564;p58"/>
          <p:cNvCxnSpPr>
            <a:stCxn id="555" idx="2"/>
            <a:endCxn id="565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6" name="Google Shape;566;p58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67" name="Google Shape;567;p58"/>
          <p:cNvCxnSpPr>
            <a:stCxn id="566" idx="2"/>
            <a:endCxn id="556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8" name="Google Shape;568;p58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9" name="Google Shape;569;p58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9" name="Google Shape;559;p58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70" name="Google Shape;570;p58"/>
          <p:cNvCxnSpPr>
            <a:stCxn id="559" idx="2"/>
            <a:endCxn id="568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1" name="Google Shape;571;p58"/>
          <p:cNvCxnSpPr>
            <a:stCxn id="559" idx="2"/>
            <a:endCxn id="569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2" name="Google Shape;572;p58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3" name="Google Shape;573;p58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74" name="Google Shape;574;p58"/>
          <p:cNvCxnSpPr>
            <a:stCxn id="559" idx="2"/>
            <a:endCxn id="572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p58"/>
          <p:cNvCxnSpPr>
            <a:stCxn id="559" idx="2"/>
            <a:endCxn id="573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5" name="Google Shape;565;p58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6" name="Google Shape;576;p5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 Tree</a:t>
            </a:r>
            <a:endParaRPr/>
          </a:p>
        </p:txBody>
      </p:sp>
      <p:sp>
        <p:nvSpPr>
          <p:cNvPr id="577" name="Google Shape;577;p58"/>
          <p:cNvSpPr/>
          <p:nvPr/>
        </p:nvSpPr>
        <p:spPr>
          <a:xfrm>
            <a:off x="4750975" y="1256850"/>
            <a:ext cx="810000" cy="54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tick()</a:t>
            </a:r>
            <a:endParaRPr b="1"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78" name="Google Shape;578;p58"/>
          <p:cNvCxnSpPr>
            <a:stCxn id="577" idx="1"/>
            <a:endCxn id="566" idx="3"/>
          </p:cNvCxnSpPr>
          <p:nvPr/>
        </p:nvCxnSpPr>
        <p:spPr>
          <a:xfrm flipH="1">
            <a:off x="4130275" y="1526850"/>
            <a:ext cx="620700" cy="6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79" name="Google Shape;579;p58"/>
          <p:cNvCxnSpPr>
            <a:endCxn id="580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1" name="Google Shape;581;p58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2" name="Google Shape;582;p58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83" name="Google Shape;583;p58"/>
          <p:cNvCxnSpPr>
            <a:endCxn id="581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4" name="Google Shape;584;p58"/>
          <p:cNvCxnSpPr>
            <a:endCxn id="58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0" name="Google Shape;580;p58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9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90" name="Google Shape;590;p59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91" name="Google Shape;591;p59"/>
          <p:cNvCxnSpPr>
            <a:stCxn id="590" idx="2"/>
            <a:endCxn id="589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" name="Google Shape;592;p59"/>
          <p:cNvCxnSpPr>
            <a:stCxn id="590" idx="2"/>
            <a:endCxn id="593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4" name="Google Shape;594;p59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95" name="Google Shape;595;p59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96" name="Google Shape;596;p59"/>
          <p:cNvCxnSpPr>
            <a:stCxn id="589" idx="2"/>
            <a:endCxn id="594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59"/>
          <p:cNvCxnSpPr>
            <a:stCxn id="589" idx="2"/>
            <a:endCxn id="595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8" name="Google Shape;598;p59"/>
          <p:cNvCxnSpPr>
            <a:stCxn id="589" idx="2"/>
            <a:endCxn id="599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59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01" name="Google Shape;601;p59"/>
          <p:cNvCxnSpPr>
            <a:stCxn id="600" idx="2"/>
            <a:endCxn id="590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2" name="Google Shape;602;p59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03" name="Google Shape;603;p59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93" name="Google Shape;593;p59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04" name="Google Shape;604;p59"/>
          <p:cNvCxnSpPr>
            <a:stCxn id="593" idx="2"/>
            <a:endCxn id="602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5" name="Google Shape;605;p59"/>
          <p:cNvCxnSpPr>
            <a:stCxn id="593" idx="2"/>
            <a:endCxn id="603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6" name="Google Shape;606;p59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07" name="Google Shape;607;p59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08" name="Google Shape;608;p59"/>
          <p:cNvCxnSpPr>
            <a:stCxn id="593" idx="2"/>
            <a:endCxn id="606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9" name="Google Shape;609;p59"/>
          <p:cNvCxnSpPr>
            <a:stCxn id="593" idx="2"/>
            <a:endCxn id="607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9" name="Google Shape;599;p59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10" name="Google Shape;610;p5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 Tree</a:t>
            </a:r>
            <a:endParaRPr/>
          </a:p>
        </p:txBody>
      </p:sp>
      <p:sp>
        <p:nvSpPr>
          <p:cNvPr id="611" name="Google Shape;611;p59"/>
          <p:cNvSpPr/>
          <p:nvPr/>
        </p:nvSpPr>
        <p:spPr>
          <a:xfrm>
            <a:off x="4750975" y="1256850"/>
            <a:ext cx="810000" cy="54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tick()</a:t>
            </a:r>
            <a:endParaRPr b="1"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12" name="Google Shape;612;p59"/>
          <p:cNvCxnSpPr>
            <a:stCxn id="611" idx="1"/>
            <a:endCxn id="600" idx="3"/>
          </p:cNvCxnSpPr>
          <p:nvPr/>
        </p:nvCxnSpPr>
        <p:spPr>
          <a:xfrm flipH="1">
            <a:off x="4130275" y="1526850"/>
            <a:ext cx="620700" cy="6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13" name="Google Shape;613;p59"/>
          <p:cNvCxnSpPr>
            <a:endCxn id="614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5" name="Google Shape;615;p59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16" name="Google Shape;616;p59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17" name="Google Shape;617;p59"/>
          <p:cNvCxnSpPr>
            <a:endCxn id="615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8" name="Google Shape;618;p59"/>
          <p:cNvCxnSpPr>
            <a:endCxn id="616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4" name="Google Shape;614;p59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0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4" name="Google Shape;624;p60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25" name="Google Shape;625;p60"/>
          <p:cNvCxnSpPr>
            <a:stCxn id="624" idx="2"/>
            <a:endCxn id="623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60"/>
          <p:cNvCxnSpPr>
            <a:stCxn id="624" idx="2"/>
            <a:endCxn id="627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8" name="Google Shape;628;p60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9" name="Google Shape;629;p60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30" name="Google Shape;630;p60"/>
          <p:cNvCxnSpPr>
            <a:stCxn id="623" idx="2"/>
            <a:endCxn id="628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" name="Google Shape;631;p60"/>
          <p:cNvCxnSpPr>
            <a:stCxn id="623" idx="2"/>
            <a:endCxn id="629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2" name="Google Shape;632;p60"/>
          <p:cNvCxnSpPr>
            <a:stCxn id="623" idx="2"/>
            <a:endCxn id="633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4" name="Google Shape;634;p60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35" name="Google Shape;635;p60"/>
          <p:cNvCxnSpPr>
            <a:stCxn id="634" idx="2"/>
            <a:endCxn id="624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6" name="Google Shape;636;p60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7" name="Google Shape;637;p60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7" name="Google Shape;627;p60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38" name="Google Shape;638;p60"/>
          <p:cNvCxnSpPr>
            <a:stCxn id="627" idx="2"/>
            <a:endCxn id="636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9" name="Google Shape;639;p60"/>
          <p:cNvCxnSpPr>
            <a:stCxn id="627" idx="2"/>
            <a:endCxn id="637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0" name="Google Shape;640;p60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41" name="Google Shape;641;p60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42" name="Google Shape;642;p60"/>
          <p:cNvCxnSpPr>
            <a:stCxn id="627" idx="2"/>
            <a:endCxn id="640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3" name="Google Shape;643;p60"/>
          <p:cNvCxnSpPr>
            <a:stCxn id="627" idx="2"/>
            <a:endCxn id="641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60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44" name="Google Shape;644;p6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 Tree</a:t>
            </a:r>
            <a:endParaRPr/>
          </a:p>
        </p:txBody>
      </p:sp>
      <p:sp>
        <p:nvSpPr>
          <p:cNvPr id="645" name="Google Shape;645;p60"/>
          <p:cNvSpPr/>
          <p:nvPr/>
        </p:nvSpPr>
        <p:spPr>
          <a:xfrm>
            <a:off x="4750975" y="1256850"/>
            <a:ext cx="810000" cy="54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tick()</a:t>
            </a:r>
            <a:endParaRPr b="1"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46" name="Google Shape;646;p60"/>
          <p:cNvCxnSpPr>
            <a:stCxn id="645" idx="1"/>
            <a:endCxn id="634" idx="3"/>
          </p:cNvCxnSpPr>
          <p:nvPr/>
        </p:nvCxnSpPr>
        <p:spPr>
          <a:xfrm flipH="1">
            <a:off x="4130275" y="1526850"/>
            <a:ext cx="620700" cy="6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47" name="Google Shape;647;p60"/>
          <p:cNvCxnSpPr>
            <a:endCxn id="648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9" name="Google Shape;649;p60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50" name="Google Shape;650;p60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51" name="Google Shape;651;p60"/>
          <p:cNvCxnSpPr>
            <a:endCxn id="649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2" name="Google Shape;652;p60"/>
          <p:cNvCxnSpPr>
            <a:endCxn id="650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60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1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58" name="Google Shape;658;p61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59" name="Google Shape;659;p61"/>
          <p:cNvCxnSpPr>
            <a:stCxn id="658" idx="2"/>
            <a:endCxn id="657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0" name="Google Shape;660;p61"/>
          <p:cNvCxnSpPr>
            <a:stCxn id="658" idx="2"/>
            <a:endCxn id="661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2" name="Google Shape;662;p61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63" name="Google Shape;663;p61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64" name="Google Shape;664;p61"/>
          <p:cNvCxnSpPr>
            <a:stCxn id="657" idx="2"/>
            <a:endCxn id="662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5" name="Google Shape;665;p61"/>
          <p:cNvCxnSpPr>
            <a:stCxn id="657" idx="2"/>
            <a:endCxn id="663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6" name="Google Shape;666;p61"/>
          <p:cNvCxnSpPr>
            <a:stCxn id="657" idx="2"/>
            <a:endCxn id="667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8" name="Google Shape;668;p61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69" name="Google Shape;669;p61"/>
          <p:cNvCxnSpPr>
            <a:stCxn id="668" idx="2"/>
            <a:endCxn id="658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0" name="Google Shape;670;p61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71" name="Google Shape;671;p61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61" name="Google Shape;661;p61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72" name="Google Shape;672;p61"/>
          <p:cNvCxnSpPr>
            <a:stCxn id="661" idx="2"/>
            <a:endCxn id="670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3" name="Google Shape;673;p61"/>
          <p:cNvCxnSpPr>
            <a:stCxn id="661" idx="2"/>
            <a:endCxn id="671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4" name="Google Shape;674;p61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75" name="Google Shape;675;p61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76" name="Google Shape;676;p61"/>
          <p:cNvCxnSpPr>
            <a:stCxn id="661" idx="2"/>
            <a:endCxn id="674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7" name="Google Shape;677;p61"/>
          <p:cNvCxnSpPr>
            <a:stCxn id="661" idx="2"/>
            <a:endCxn id="675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7" name="Google Shape;667;p61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78" name="Google Shape;678;p6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 Tree</a:t>
            </a:r>
            <a:endParaRPr/>
          </a:p>
        </p:txBody>
      </p:sp>
      <p:sp>
        <p:nvSpPr>
          <p:cNvPr id="679" name="Google Shape;679;p61"/>
          <p:cNvSpPr/>
          <p:nvPr/>
        </p:nvSpPr>
        <p:spPr>
          <a:xfrm>
            <a:off x="4750975" y="1256850"/>
            <a:ext cx="810000" cy="54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tick()</a:t>
            </a:r>
            <a:endParaRPr b="1" sz="18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80" name="Google Shape;680;p61"/>
          <p:cNvCxnSpPr>
            <a:stCxn id="679" idx="1"/>
            <a:endCxn id="668" idx="3"/>
          </p:cNvCxnSpPr>
          <p:nvPr/>
        </p:nvCxnSpPr>
        <p:spPr>
          <a:xfrm flipH="1">
            <a:off x="4130275" y="1526850"/>
            <a:ext cx="620700" cy="6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81" name="Google Shape;681;p61"/>
          <p:cNvCxnSpPr>
            <a:endCxn id="682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3" name="Google Shape;683;p61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84" name="Google Shape;684;p61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85" name="Google Shape;685;p61"/>
          <p:cNvCxnSpPr>
            <a:endCxn id="683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6" name="Google Shape;686;p61"/>
          <p:cNvCxnSpPr>
            <a:endCxn id="684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2" name="Google Shape;682;p61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Topics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1056050" y="654150"/>
            <a:ext cx="7878600" cy="4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Mono"/>
              <a:buChar char="-"/>
            </a:pPr>
            <a:r>
              <a:rPr lang="en-GB" sz="2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🧩 Angular Change Detection</a:t>
            </a:r>
            <a:endParaRPr sz="2200">
              <a:solidFill>
                <a:schemeClr val="dk1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Mono"/>
              <a:buChar char="-"/>
            </a:pPr>
            <a:r>
              <a:rPr lang="en-GB" sz="2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🌲 Angular Component Tree </a:t>
            </a:r>
            <a:endParaRPr sz="2200">
              <a:solidFill>
                <a:schemeClr val="dk1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Mono"/>
              <a:buChar char="-"/>
            </a:pPr>
            <a:r>
              <a:rPr lang="en-GB" sz="2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🔌 Zone.js &amp; NgZone</a:t>
            </a:r>
            <a:endParaRPr sz="2200">
              <a:solidFill>
                <a:schemeClr val="dk1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Mono"/>
              <a:buChar char="-"/>
            </a:pPr>
            <a:r>
              <a:rPr lang="en-GB" sz="2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🛡️ OnPush Change Detection</a:t>
            </a:r>
            <a:endParaRPr sz="2200">
              <a:solidFill>
                <a:schemeClr val="dk1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DM Mono"/>
              <a:buChar char="-"/>
            </a:pPr>
            <a:r>
              <a:rPr lang="en-GB" sz="2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✨ </a:t>
            </a:r>
            <a:r>
              <a:rPr lang="en-GB" sz="2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Signal Components </a:t>
            </a:r>
            <a:r>
              <a:rPr lang="en-GB" sz="2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rPr>
              <a:t>✨</a:t>
            </a:r>
            <a:endParaRPr sz="2200">
              <a:solidFill>
                <a:schemeClr val="dk1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2"/>
          <p:cNvSpPr txBox="1"/>
          <p:nvPr>
            <p:ph type="title"/>
          </p:nvPr>
        </p:nvSpPr>
        <p:spPr>
          <a:xfrm>
            <a:off x="311700" y="2150850"/>
            <a:ext cx="6698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Demo Time!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DirtyCheckComponent</a:t>
            </a:r>
            <a:endParaRPr sz="3000"/>
          </a:p>
        </p:txBody>
      </p:sp>
      <p:pic>
        <p:nvPicPr>
          <p:cNvPr id="692" name="Google Shape;6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7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How is that possible? 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🤔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4"/>
          <p:cNvSpPr txBox="1"/>
          <p:nvPr>
            <p:ph type="title"/>
          </p:nvPr>
        </p:nvSpPr>
        <p:spPr>
          <a:xfrm>
            <a:off x="623400" y="1735500"/>
            <a:ext cx="8520600" cy="13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</a:t>
            </a:r>
            <a:r>
              <a:rPr lang="en-GB"/>
              <a:t>one.js &amp; NgZone</a:t>
            </a:r>
            <a:br>
              <a:rPr lang="en-GB"/>
            </a:br>
            <a:r>
              <a:rPr lang="en-GB"/>
              <a:t>API patching</a:t>
            </a:r>
            <a:endParaRPr/>
          </a:p>
        </p:txBody>
      </p:sp>
      <p:grpSp>
        <p:nvGrpSpPr>
          <p:cNvPr id="703" name="Google Shape;703;p64"/>
          <p:cNvGrpSpPr/>
          <p:nvPr/>
        </p:nvGrpSpPr>
        <p:grpSpPr>
          <a:xfrm>
            <a:off x="1703825" y="1922109"/>
            <a:ext cx="993338" cy="994487"/>
            <a:chOff x="1668864" y="2893474"/>
            <a:chExt cx="433261" cy="433762"/>
          </a:xfrm>
        </p:grpSpPr>
        <p:sp>
          <p:nvSpPr>
            <p:cNvPr id="704" name="Google Shape;704;p64"/>
            <p:cNvSpPr/>
            <p:nvPr/>
          </p:nvSpPr>
          <p:spPr>
            <a:xfrm>
              <a:off x="1668925" y="2894036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64"/>
            <p:cNvSpPr/>
            <p:nvPr/>
          </p:nvSpPr>
          <p:spPr>
            <a:xfrm>
              <a:off x="1668864" y="289347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500">
                  <a:latin typeface="Roboto Mono"/>
                  <a:ea typeface="Roboto Mono"/>
                  <a:cs typeface="Roboto Mono"/>
                  <a:sym typeface="Roboto Mono"/>
                </a:rPr>
                <a:t>ZONE</a:t>
              </a:r>
              <a:endParaRPr b="1" sz="15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5"/>
          <p:cNvSpPr txBox="1"/>
          <p:nvPr>
            <p:ph type="title"/>
          </p:nvPr>
        </p:nvSpPr>
        <p:spPr>
          <a:xfrm>
            <a:off x="5403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</a:t>
            </a:r>
            <a:r>
              <a:rPr lang="en-GB"/>
              <a:t>What is Zone.js / NgZone?</a:t>
            </a:r>
            <a:endParaRPr/>
          </a:p>
        </p:txBody>
      </p:sp>
      <p:grpSp>
        <p:nvGrpSpPr>
          <p:cNvPr id="711" name="Google Shape;711;p65"/>
          <p:cNvGrpSpPr/>
          <p:nvPr/>
        </p:nvGrpSpPr>
        <p:grpSpPr>
          <a:xfrm>
            <a:off x="1270601" y="2266329"/>
            <a:ext cx="610119" cy="610824"/>
            <a:chOff x="1668864" y="2893474"/>
            <a:chExt cx="433261" cy="433762"/>
          </a:xfrm>
        </p:grpSpPr>
        <p:sp>
          <p:nvSpPr>
            <p:cNvPr id="712" name="Google Shape;712;p65"/>
            <p:cNvSpPr/>
            <p:nvPr/>
          </p:nvSpPr>
          <p:spPr>
            <a:xfrm>
              <a:off x="1668925" y="2894036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65"/>
            <p:cNvSpPr/>
            <p:nvPr/>
          </p:nvSpPr>
          <p:spPr>
            <a:xfrm>
              <a:off x="1668864" y="289347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latin typeface="Roboto Mono"/>
                  <a:ea typeface="Roboto Mono"/>
                  <a:cs typeface="Roboto Mono"/>
                  <a:sym typeface="Roboto Mono"/>
                </a:rPr>
                <a:t>ZONE</a:t>
              </a:r>
              <a:endParaRPr b="1" sz="10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6"/>
          <p:cNvSpPr/>
          <p:nvPr/>
        </p:nvSpPr>
        <p:spPr>
          <a:xfrm>
            <a:off x="5708650" y="2688750"/>
            <a:ext cx="2220900" cy="1436400"/>
          </a:xfrm>
          <a:prstGeom prst="rect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74E13"/>
                </a:solidFill>
              </a:rPr>
              <a:t>Patched API</a:t>
            </a:r>
            <a:endParaRPr b="1" sz="1200">
              <a:solidFill>
                <a:srgbClr val="274E1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19" name="Google Shape;719;p66"/>
          <p:cNvSpPr/>
          <p:nvPr/>
        </p:nvSpPr>
        <p:spPr>
          <a:xfrm>
            <a:off x="1312763" y="2958750"/>
            <a:ext cx="2024400" cy="10548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74E13"/>
                </a:solidFill>
              </a:rPr>
              <a:t>Native API</a:t>
            </a:r>
            <a:endParaRPr b="1" sz="1200">
              <a:solidFill>
                <a:srgbClr val="274E13"/>
              </a:solidFill>
            </a:endParaRPr>
          </a:p>
        </p:txBody>
      </p:sp>
      <p:sp>
        <p:nvSpPr>
          <p:cNvPr id="720" name="Google Shape;720;p66"/>
          <p:cNvSpPr/>
          <p:nvPr/>
        </p:nvSpPr>
        <p:spPr>
          <a:xfrm>
            <a:off x="5806838" y="2958750"/>
            <a:ext cx="2024400" cy="10548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74E13"/>
                </a:solidFill>
              </a:rPr>
              <a:t>Native API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721" name="Google Shape;721;p66"/>
          <p:cNvCxnSpPr/>
          <p:nvPr/>
        </p:nvCxnSpPr>
        <p:spPr>
          <a:xfrm flipH="1" rot="-5400000">
            <a:off x="1614700" y="2823450"/>
            <a:ext cx="2700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2" name="Google Shape;722;p66"/>
          <p:cNvCxnSpPr/>
          <p:nvPr/>
        </p:nvCxnSpPr>
        <p:spPr>
          <a:xfrm flipH="1" rot="-5400000">
            <a:off x="2765250" y="2823450"/>
            <a:ext cx="2700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23" name="Google Shape;723;p66"/>
          <p:cNvCxnSpPr/>
          <p:nvPr/>
        </p:nvCxnSpPr>
        <p:spPr>
          <a:xfrm flipH="1" rot="-5400000">
            <a:off x="6108775" y="2823450"/>
            <a:ext cx="2700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4" name="Google Shape;724;p66"/>
          <p:cNvCxnSpPr/>
          <p:nvPr/>
        </p:nvCxnSpPr>
        <p:spPr>
          <a:xfrm flipH="1" rot="-5400000">
            <a:off x="7259325" y="2823450"/>
            <a:ext cx="2700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25" name="Google Shape;725;p66"/>
          <p:cNvCxnSpPr/>
          <p:nvPr/>
        </p:nvCxnSpPr>
        <p:spPr>
          <a:xfrm flipH="1" rot="-5400000">
            <a:off x="6108775" y="2532370"/>
            <a:ext cx="2700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6" name="Google Shape;726;p66"/>
          <p:cNvCxnSpPr/>
          <p:nvPr/>
        </p:nvCxnSpPr>
        <p:spPr>
          <a:xfrm flipH="1" rot="-5400000">
            <a:off x="7259325" y="2532370"/>
            <a:ext cx="2700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27" name="Google Shape;727;p66"/>
          <p:cNvSpPr txBox="1"/>
          <p:nvPr>
            <p:ph idx="4294967295" type="title"/>
          </p:nvPr>
        </p:nvSpPr>
        <p:spPr>
          <a:xfrm>
            <a:off x="920975" y="1310625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Browser </a:t>
            </a:r>
            <a:endParaRPr/>
          </a:p>
        </p:txBody>
      </p:sp>
      <p:sp>
        <p:nvSpPr>
          <p:cNvPr id="728" name="Google Shape;728;p66"/>
          <p:cNvSpPr txBox="1"/>
          <p:nvPr>
            <p:ph idx="4294967295" type="title"/>
          </p:nvPr>
        </p:nvSpPr>
        <p:spPr>
          <a:xfrm>
            <a:off x="5415100" y="1310625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Browser + zone.js</a:t>
            </a:r>
            <a:endParaRPr/>
          </a:p>
        </p:txBody>
      </p:sp>
      <p:sp>
        <p:nvSpPr>
          <p:cNvPr id="729" name="Google Shape;729;p66"/>
          <p:cNvSpPr/>
          <p:nvPr/>
        </p:nvSpPr>
        <p:spPr>
          <a:xfrm>
            <a:off x="6212493" y="2658720"/>
            <a:ext cx="56100" cy="561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66"/>
          <p:cNvSpPr/>
          <p:nvPr/>
        </p:nvSpPr>
        <p:spPr>
          <a:xfrm>
            <a:off x="7369547" y="2658720"/>
            <a:ext cx="56100" cy="561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66"/>
          <p:cNvSpPr/>
          <p:nvPr/>
        </p:nvSpPr>
        <p:spPr>
          <a:xfrm>
            <a:off x="6212493" y="2936507"/>
            <a:ext cx="56100" cy="561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66"/>
          <p:cNvSpPr/>
          <p:nvPr/>
        </p:nvSpPr>
        <p:spPr>
          <a:xfrm>
            <a:off x="7369547" y="2936507"/>
            <a:ext cx="56100" cy="561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66"/>
          <p:cNvSpPr/>
          <p:nvPr/>
        </p:nvSpPr>
        <p:spPr>
          <a:xfrm>
            <a:off x="1716693" y="2936507"/>
            <a:ext cx="56100" cy="561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66"/>
          <p:cNvSpPr/>
          <p:nvPr/>
        </p:nvSpPr>
        <p:spPr>
          <a:xfrm>
            <a:off x="2873747" y="2936507"/>
            <a:ext cx="56100" cy="561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7"/>
          <p:cNvSpPr txBox="1"/>
          <p:nvPr/>
        </p:nvSpPr>
        <p:spPr>
          <a:xfrm>
            <a:off x="6400" y="4576375"/>
            <a:ext cx="4641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😱 </a:t>
            </a:r>
            <a:r>
              <a:rPr lang="en-GB" sz="2400" u="sng">
                <a:solidFill>
                  <a:schemeClr val="hlink"/>
                </a:solidFill>
                <a:hlinkClick r:id="rId3"/>
              </a:rPr>
              <a:t>Scarry Full List</a:t>
            </a:r>
            <a:r>
              <a:rPr lang="en-GB" sz="2400">
                <a:solidFill>
                  <a:schemeClr val="dk1"/>
                </a:solidFill>
              </a:rPr>
              <a:t> 😱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40" name="Google Shape;740;p67"/>
          <p:cNvSpPr txBox="1"/>
          <p:nvPr/>
        </p:nvSpPr>
        <p:spPr>
          <a:xfrm>
            <a:off x="1629525" y="478800"/>
            <a:ext cx="6078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741" name="Google Shape;741;p67"/>
          <p:cNvGraphicFramePr/>
          <p:nvPr/>
        </p:nvGraphicFramePr>
        <p:xfrm>
          <a:off x="952500" y="9468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{9B80A5C1-467E-4A8E-BFDD-F1B2372D6883}</a:tableStyleId>
              </a:tblPr>
              <a:tblGrid>
                <a:gridCol w="723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5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target.addEventListener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5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target.onProp (target.onclick and so on)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5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setTimeout/setInterval/setImmediate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5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XMLHttpRequest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5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Promise.then, PromiseRejectEvent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5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requestAnimationFrame</a:t>
                      </a:r>
                      <a:endParaRPr sz="165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5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alert/prompt/confirm</a:t>
                      </a:r>
                      <a:endParaRPr sz="165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65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 sz="1650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42" name="Google Shape;742;p67"/>
          <p:cNvSpPr txBox="1"/>
          <p:nvPr>
            <p:ph type="title"/>
          </p:nvPr>
        </p:nvSpPr>
        <p:spPr>
          <a:xfrm>
            <a:off x="242175" y="347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APIs are patched?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8"/>
          <p:cNvSpPr txBox="1"/>
          <p:nvPr>
            <p:ph type="title"/>
          </p:nvPr>
        </p:nvSpPr>
        <p:spPr>
          <a:xfrm>
            <a:off x="5403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lang="en-GB"/>
              <a:t>API patching</a:t>
            </a:r>
            <a:endParaRPr/>
          </a:p>
        </p:txBody>
      </p:sp>
      <p:grpSp>
        <p:nvGrpSpPr>
          <p:cNvPr id="748" name="Google Shape;748;p68"/>
          <p:cNvGrpSpPr/>
          <p:nvPr/>
        </p:nvGrpSpPr>
        <p:grpSpPr>
          <a:xfrm>
            <a:off x="2642201" y="2266329"/>
            <a:ext cx="610119" cy="610824"/>
            <a:chOff x="1668864" y="2893474"/>
            <a:chExt cx="433261" cy="433762"/>
          </a:xfrm>
        </p:grpSpPr>
        <p:sp>
          <p:nvSpPr>
            <p:cNvPr id="749" name="Google Shape;749;p68"/>
            <p:cNvSpPr/>
            <p:nvPr/>
          </p:nvSpPr>
          <p:spPr>
            <a:xfrm>
              <a:off x="1668925" y="2894036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8"/>
            <p:cNvSpPr/>
            <p:nvPr/>
          </p:nvSpPr>
          <p:spPr>
            <a:xfrm>
              <a:off x="1668864" y="289347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latin typeface="Roboto Mono"/>
                  <a:ea typeface="Roboto Mono"/>
                  <a:cs typeface="Roboto Mono"/>
                  <a:sym typeface="Roboto Mono"/>
                </a:rPr>
                <a:t>ZONE</a:t>
              </a:r>
              <a:endParaRPr b="1" sz="10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9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Somewhere in zone.js</a:t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756" name="Google Shape;756;p69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C099F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originalMethod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EventTarget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prototype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addEventListener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EventTarget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prototype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addEventListener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eventName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originalCallback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useCapture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patchedCallback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doSomeMagic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cbResult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originalCallback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console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log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(’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’)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return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cbResult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return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originalMethod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apply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[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eventName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patchedCallback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useCapture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]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0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Somewhere in zone.js</a:t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762" name="Google Shape;762;p70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C099F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originalMethod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EventTarget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prototype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addEventListener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EventTarget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prototype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addEventListener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eventName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originalCallback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useCapture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patchedCallback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doSomeMagic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cbResult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originalCallback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console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log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(’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’)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return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cbResult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return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originalMethod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apply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[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eventName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patchedCallback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useCapture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]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cxnSp>
        <p:nvCxnSpPr>
          <p:cNvPr id="763" name="Google Shape;763;p70"/>
          <p:cNvCxnSpPr/>
          <p:nvPr/>
        </p:nvCxnSpPr>
        <p:spPr>
          <a:xfrm>
            <a:off x="569800" y="1967750"/>
            <a:ext cx="3487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1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Somewhere in zone.js</a:t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769" name="Google Shape;769;p71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C099F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originalMethod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EventTarget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prototype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addEventListener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EventTarget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prototype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addEventListener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eventName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originalCallback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useCapture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patchedCallback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doSomeMagic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cbResult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originalCallback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console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log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(’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’)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return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cbResult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return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originalMethod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apply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[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eventName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patchedCallback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useCapture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]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cxnSp>
        <p:nvCxnSpPr>
          <p:cNvPr id="770" name="Google Shape;770;p71"/>
          <p:cNvCxnSpPr/>
          <p:nvPr/>
        </p:nvCxnSpPr>
        <p:spPr>
          <a:xfrm>
            <a:off x="569800" y="1967750"/>
            <a:ext cx="3487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71"/>
          <p:cNvCxnSpPr/>
          <p:nvPr/>
        </p:nvCxnSpPr>
        <p:spPr>
          <a:xfrm>
            <a:off x="3024250" y="3107825"/>
            <a:ext cx="2157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/>
        </p:nvSpPr>
        <p:spPr>
          <a:xfrm>
            <a:off x="311700" y="1980600"/>
            <a:ext cx="8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latin typeface="DM Mono"/>
                <a:ea typeface="DM Mono"/>
                <a:cs typeface="DM Mono"/>
                <a:sym typeface="DM Mono"/>
              </a:rPr>
              <a:t>What is Change Detection anyway?</a:t>
            </a:r>
            <a:endParaRPr b="1" sz="2022">
              <a:solidFill>
                <a:srgbClr val="595959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3955350" y="2663625"/>
            <a:ext cx="1233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highlight>
                  <a:srgbClr val="FFFFFF"/>
                </a:highlight>
              </a:rPr>
              <a:t>🤔</a:t>
            </a: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2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Somewhere in zone.js</a:t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777" name="Google Shape;777;p72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C099F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originalMethod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EventTarget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prototype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addEventListener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EventTarget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prototype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addEventListener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eventName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originalCallback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useCapture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patchedCallback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lang="en-GB" sz="1200">
                <a:solidFill>
                  <a:srgbClr val="FCA7EA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doSomeMagic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cbResult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originalCallback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console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log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(’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!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’)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return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cbResult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return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originalMethod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apply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[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eventName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patchedCallback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useCapture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]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cxnSp>
        <p:nvCxnSpPr>
          <p:cNvPr id="778" name="Google Shape;778;p72"/>
          <p:cNvCxnSpPr/>
          <p:nvPr/>
        </p:nvCxnSpPr>
        <p:spPr>
          <a:xfrm>
            <a:off x="569800" y="1967750"/>
            <a:ext cx="3487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72"/>
          <p:cNvCxnSpPr/>
          <p:nvPr/>
        </p:nvCxnSpPr>
        <p:spPr>
          <a:xfrm>
            <a:off x="5181550" y="4574600"/>
            <a:ext cx="1435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72"/>
          <p:cNvCxnSpPr/>
          <p:nvPr/>
        </p:nvCxnSpPr>
        <p:spPr>
          <a:xfrm>
            <a:off x="2294450" y="2302050"/>
            <a:ext cx="3411300" cy="1830900"/>
          </a:xfrm>
          <a:prstGeom prst="straightConnector1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3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ApplicationRef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786" name="Google Shape;786;p73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@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Injectable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export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class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ApplicationRef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constructor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_zone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onMicroTaskEmpty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subscribe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(()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void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for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let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view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of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_views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view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detectChanges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4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ApplicationRef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792" name="Google Shape;792;p74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@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Injectable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export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class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ApplicationRef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constructor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_zone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onMicroTaskEmpty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subscribe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(()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void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for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(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let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view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of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_views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view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detectChanges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793" name="Google Shape;793;p74"/>
          <p:cNvSpPr/>
          <p:nvPr/>
        </p:nvSpPr>
        <p:spPr>
          <a:xfrm>
            <a:off x="2393225" y="1874000"/>
            <a:ext cx="1610700" cy="3369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74"/>
          <p:cNvSpPr/>
          <p:nvPr/>
        </p:nvSpPr>
        <p:spPr>
          <a:xfrm>
            <a:off x="1815800" y="3796625"/>
            <a:ext cx="2105100" cy="3369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74"/>
          <p:cNvSpPr txBox="1"/>
          <p:nvPr/>
        </p:nvSpPr>
        <p:spPr>
          <a:xfrm>
            <a:off x="6393375" y="2571750"/>
            <a:ext cx="862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3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💡</a:t>
            </a:r>
            <a:endParaRPr sz="4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5"/>
          <p:cNvSpPr txBox="1"/>
          <p:nvPr>
            <p:ph type="title"/>
          </p:nvPr>
        </p:nvSpPr>
        <p:spPr>
          <a:xfrm>
            <a:off x="311700" y="1312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Default Change Detection</a:t>
            </a:r>
            <a:endParaRPr/>
          </a:p>
        </p:txBody>
      </p:sp>
      <p:sp>
        <p:nvSpPr>
          <p:cNvPr id="801" name="Google Shape;801;p75"/>
          <p:cNvSpPr/>
          <p:nvPr/>
        </p:nvSpPr>
        <p:spPr>
          <a:xfrm>
            <a:off x="4201213" y="2728600"/>
            <a:ext cx="540000" cy="540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2" name="Google Shape;802;p75"/>
          <p:cNvSpPr/>
          <p:nvPr/>
        </p:nvSpPr>
        <p:spPr>
          <a:xfrm>
            <a:off x="6839563" y="2728600"/>
            <a:ext cx="540000" cy="540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3" name="Google Shape;803;p75"/>
          <p:cNvSpPr txBox="1"/>
          <p:nvPr/>
        </p:nvSpPr>
        <p:spPr>
          <a:xfrm>
            <a:off x="3563263" y="3568975"/>
            <a:ext cx="18159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Marked </a:t>
            </a:r>
            <a:r>
              <a:rPr b="1" lang="en-GB">
                <a:solidFill>
                  <a:srgbClr val="FFFFFF"/>
                </a:solidFill>
              </a:rPr>
              <a:t>Dirty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(no check done)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04" name="Google Shape;804;p75"/>
          <p:cNvSpPr txBox="1"/>
          <p:nvPr/>
        </p:nvSpPr>
        <p:spPr>
          <a:xfrm>
            <a:off x="5743038" y="3568975"/>
            <a:ext cx="273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Rerendered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(component dirty check)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05" name="Google Shape;805;p75"/>
          <p:cNvSpPr/>
          <p:nvPr/>
        </p:nvSpPr>
        <p:spPr>
          <a:xfrm>
            <a:off x="1762813" y="2728600"/>
            <a:ext cx="540000" cy="540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6" name="Google Shape;806;p75"/>
          <p:cNvSpPr txBox="1"/>
          <p:nvPr/>
        </p:nvSpPr>
        <p:spPr>
          <a:xfrm>
            <a:off x="1124863" y="3568975"/>
            <a:ext cx="181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Idle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(nothing happened)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6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2" name="Google Shape;812;p76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13" name="Google Shape;813;p76"/>
          <p:cNvCxnSpPr>
            <a:stCxn id="812" idx="2"/>
            <a:endCxn id="811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4" name="Google Shape;814;p76"/>
          <p:cNvCxnSpPr>
            <a:stCxn id="812" idx="2"/>
            <a:endCxn id="815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6" name="Google Shape;816;p76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7" name="Google Shape;817;p76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18" name="Google Shape;818;p76"/>
          <p:cNvCxnSpPr>
            <a:stCxn id="811" idx="2"/>
            <a:endCxn id="816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9" name="Google Shape;819;p76"/>
          <p:cNvCxnSpPr>
            <a:stCxn id="811" idx="2"/>
            <a:endCxn id="817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0" name="Google Shape;820;p76"/>
          <p:cNvCxnSpPr>
            <a:stCxn id="811" idx="2"/>
            <a:endCxn id="821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2" name="Google Shape;822;p76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23" name="Google Shape;823;p76"/>
          <p:cNvCxnSpPr>
            <a:stCxn id="822" idx="2"/>
            <a:endCxn id="812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4" name="Google Shape;824;p76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25" name="Google Shape;825;p76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5" name="Google Shape;815;p76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26" name="Google Shape;826;p76"/>
          <p:cNvCxnSpPr>
            <a:stCxn id="815" idx="2"/>
            <a:endCxn id="824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7" name="Google Shape;827;p76"/>
          <p:cNvCxnSpPr>
            <a:stCxn id="815" idx="2"/>
            <a:endCxn id="825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8" name="Google Shape;828;p76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29" name="Google Shape;829;p76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30" name="Google Shape;830;p76"/>
          <p:cNvCxnSpPr>
            <a:stCxn id="815" idx="2"/>
            <a:endCxn id="828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1" name="Google Shape;831;p76"/>
          <p:cNvCxnSpPr>
            <a:stCxn id="815" idx="2"/>
            <a:endCxn id="829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1" name="Google Shape;821;p76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32" name="Google Shape;832;p76"/>
          <p:cNvSpPr txBox="1"/>
          <p:nvPr/>
        </p:nvSpPr>
        <p:spPr>
          <a:xfrm>
            <a:off x="6402350" y="54075"/>
            <a:ext cx="26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User clicks on a button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833" name="Google Shape;833;p76"/>
          <p:cNvSpPr/>
          <p:nvPr/>
        </p:nvSpPr>
        <p:spPr>
          <a:xfrm>
            <a:off x="7169200" y="28015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CLICK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34" name="Google Shape;834;p76"/>
          <p:cNvCxnSpPr>
            <a:stCxn id="821" idx="3"/>
            <a:endCxn id="833" idx="1"/>
          </p:cNvCxnSpPr>
          <p:nvPr/>
        </p:nvCxnSpPr>
        <p:spPr>
          <a:xfrm flipH="1" rot="10800000">
            <a:off x="5446025" y="2936549"/>
            <a:ext cx="1723200" cy="6792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pic>
        <p:nvPicPr>
          <p:cNvPr descr="Bildergebnis für mouse pointer svg" id="835" name="Google Shape;83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241" y="2263364"/>
            <a:ext cx="27781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angular logo" id="836" name="Google Shape;836;p76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6278887" y="2988928"/>
            <a:ext cx="359262" cy="388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7" name="Google Shape;837;p76"/>
          <p:cNvCxnSpPr>
            <a:endCxn id="838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9" name="Google Shape;839;p76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40" name="Google Shape;840;p76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1" name="Google Shape;841;p76"/>
          <p:cNvCxnSpPr>
            <a:endCxn id="839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2" name="Google Shape;842;p76"/>
          <p:cNvCxnSpPr>
            <a:endCxn id="840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8" name="Google Shape;838;p76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7" name="Google Shape;847;p77"/>
          <p:cNvCxnSpPr>
            <a:endCxn id="84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9" name="Google Shape;849;p77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50" name="Google Shape;850;p77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51" name="Google Shape;851;p77"/>
          <p:cNvCxnSpPr>
            <a:stCxn id="850" idx="2"/>
            <a:endCxn id="849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2" name="Google Shape;852;p77"/>
          <p:cNvCxnSpPr>
            <a:stCxn id="850" idx="2"/>
            <a:endCxn id="853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4" name="Google Shape;854;p77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55" name="Google Shape;855;p77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56" name="Google Shape;856;p77"/>
          <p:cNvCxnSpPr>
            <a:stCxn id="849" idx="2"/>
            <a:endCxn id="854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7" name="Google Shape;857;p77"/>
          <p:cNvCxnSpPr>
            <a:stCxn id="849" idx="2"/>
            <a:endCxn id="855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8" name="Google Shape;858;p77"/>
          <p:cNvCxnSpPr>
            <a:stCxn id="849" idx="2"/>
            <a:endCxn id="859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0" name="Google Shape;860;p77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61" name="Google Shape;861;p77"/>
          <p:cNvCxnSpPr>
            <a:stCxn id="860" idx="2"/>
            <a:endCxn id="850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2" name="Google Shape;862;p77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3" name="Google Shape;863;p77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53" name="Google Shape;853;p77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64" name="Google Shape;864;p77"/>
          <p:cNvCxnSpPr>
            <a:stCxn id="853" idx="2"/>
            <a:endCxn id="862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5" name="Google Shape;865;p77"/>
          <p:cNvCxnSpPr>
            <a:stCxn id="853" idx="2"/>
            <a:endCxn id="863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6" name="Google Shape;866;p77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7" name="Google Shape;867;p77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68" name="Google Shape;868;p77"/>
          <p:cNvCxnSpPr>
            <a:stCxn id="853" idx="2"/>
            <a:endCxn id="866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9" name="Google Shape;869;p77"/>
          <p:cNvCxnSpPr>
            <a:stCxn id="853" idx="2"/>
            <a:endCxn id="867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9" name="Google Shape;859;p77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0" name="Google Shape;870;p77"/>
          <p:cNvSpPr/>
          <p:nvPr/>
        </p:nvSpPr>
        <p:spPr>
          <a:xfrm>
            <a:off x="7169200" y="28015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CLICK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71" name="Google Shape;871;p77"/>
          <p:cNvCxnSpPr>
            <a:stCxn id="859" idx="3"/>
            <a:endCxn id="870" idx="1"/>
          </p:cNvCxnSpPr>
          <p:nvPr/>
        </p:nvCxnSpPr>
        <p:spPr>
          <a:xfrm flipH="1" rot="10800000">
            <a:off x="5446025" y="2936549"/>
            <a:ext cx="1723200" cy="6792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pic>
        <p:nvPicPr>
          <p:cNvPr descr="Bildergebnis für mouse pointer svg" id="872" name="Google Shape;87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241" y="2263364"/>
            <a:ext cx="27781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angular logo" id="873" name="Google Shape;873;p77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6278887" y="2988928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77"/>
          <p:cNvSpPr txBox="1"/>
          <p:nvPr/>
        </p:nvSpPr>
        <p:spPr>
          <a:xfrm>
            <a:off x="4459725" y="54075"/>
            <a:ext cx="431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O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n any user event, Angular will call </a:t>
            </a:r>
            <a:r>
              <a:rPr b="1" i="1" lang="en-GB">
                <a:latin typeface="DM Mono"/>
                <a:ea typeface="DM Mono"/>
                <a:cs typeface="DM Mono"/>
                <a:sym typeface="DM Mono"/>
              </a:rPr>
              <a:t>markDirtyAndPreventDefault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which marks the component + all ancestors as dirty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875" name="Google Shape;875;p77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77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77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77"/>
          <p:cNvSpPr txBox="1"/>
          <p:nvPr/>
        </p:nvSpPr>
        <p:spPr>
          <a:xfrm>
            <a:off x="7003300" y="3158100"/>
            <a:ext cx="10437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markDirty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879" name="Google Shape;879;p77"/>
          <p:cNvCxnSpPr>
            <a:endCxn id="880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8" name="Google Shape;848;p77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1" name="Google Shape;881;p77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82" name="Google Shape;882;p77"/>
          <p:cNvCxnSpPr>
            <a:endCxn id="881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0" name="Google Shape;880;p77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7" name="Google Shape;887;p78"/>
          <p:cNvCxnSpPr>
            <a:endCxn id="88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9" name="Google Shape;889;p78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90" name="Google Shape;890;p78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91" name="Google Shape;891;p78"/>
          <p:cNvCxnSpPr>
            <a:stCxn id="890" idx="2"/>
            <a:endCxn id="889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2" name="Google Shape;892;p78"/>
          <p:cNvCxnSpPr>
            <a:stCxn id="890" idx="2"/>
            <a:endCxn id="893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4" name="Google Shape;894;p78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95" name="Google Shape;895;p78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96" name="Google Shape;896;p78"/>
          <p:cNvCxnSpPr>
            <a:stCxn id="889" idx="2"/>
            <a:endCxn id="894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7" name="Google Shape;897;p78"/>
          <p:cNvCxnSpPr>
            <a:stCxn id="889" idx="2"/>
            <a:endCxn id="895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8" name="Google Shape;898;p78"/>
          <p:cNvCxnSpPr>
            <a:stCxn id="889" idx="2"/>
            <a:endCxn id="899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0" name="Google Shape;900;p78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01" name="Google Shape;901;p78"/>
          <p:cNvCxnSpPr>
            <a:stCxn id="900" idx="2"/>
            <a:endCxn id="890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2" name="Google Shape;902;p78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03" name="Google Shape;903;p78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93" name="Google Shape;893;p78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04" name="Google Shape;904;p78"/>
          <p:cNvCxnSpPr>
            <a:stCxn id="893" idx="2"/>
            <a:endCxn id="902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5" name="Google Shape;905;p78"/>
          <p:cNvCxnSpPr>
            <a:stCxn id="893" idx="2"/>
            <a:endCxn id="903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6" name="Google Shape;906;p78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07" name="Google Shape;907;p78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08" name="Google Shape;908;p78"/>
          <p:cNvCxnSpPr>
            <a:stCxn id="893" idx="2"/>
            <a:endCxn id="906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9" name="Google Shape;909;p78"/>
          <p:cNvCxnSpPr>
            <a:stCxn id="893" idx="2"/>
            <a:endCxn id="907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9" name="Google Shape;899;p78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10" name="Google Shape;910;p78"/>
          <p:cNvSpPr/>
          <p:nvPr/>
        </p:nvSpPr>
        <p:spPr>
          <a:xfrm>
            <a:off x="7169200" y="28015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CLICK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11" name="Google Shape;911;p78"/>
          <p:cNvCxnSpPr>
            <a:stCxn id="899" idx="3"/>
            <a:endCxn id="910" idx="1"/>
          </p:cNvCxnSpPr>
          <p:nvPr/>
        </p:nvCxnSpPr>
        <p:spPr>
          <a:xfrm flipH="1" rot="10800000">
            <a:off x="5446025" y="2936549"/>
            <a:ext cx="1723200" cy="6792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pic>
        <p:nvPicPr>
          <p:cNvPr descr="Bildergebnis für mouse pointer svg" id="912" name="Google Shape;91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241" y="2263364"/>
            <a:ext cx="27781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angular logo" id="913" name="Google Shape;913;p78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6278887" y="2988928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78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78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78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78"/>
          <p:cNvSpPr txBox="1"/>
          <p:nvPr/>
        </p:nvSpPr>
        <p:spPr>
          <a:xfrm>
            <a:off x="7003300" y="3158100"/>
            <a:ext cx="10437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markDirty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8" name="Google Shape;918;p78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19" name="Google Shape;919;p78"/>
          <p:cNvCxnSpPr>
            <a:stCxn id="900" idx="1"/>
            <a:endCxn id="918" idx="3"/>
          </p:cNvCxnSpPr>
          <p:nvPr/>
        </p:nvCxnSpPr>
        <p:spPr>
          <a:xfrm rot="10800000">
            <a:off x="3061411" y="1263750"/>
            <a:ext cx="689700" cy="263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920" name="Google Shape;920;p78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6112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8"/>
          <p:cNvSpPr txBox="1"/>
          <p:nvPr/>
        </p:nvSpPr>
        <p:spPr>
          <a:xfrm>
            <a:off x="5067425" y="54075"/>
            <a:ext cx="403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On the other hand Zone notifies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ApplicationRef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that a click happened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cxnSp>
        <p:nvCxnSpPr>
          <p:cNvPr id="922" name="Google Shape;922;p78"/>
          <p:cNvCxnSpPr>
            <a:endCxn id="923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8" name="Google Shape;888;p78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24" name="Google Shape;924;p78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25" name="Google Shape;925;p78"/>
          <p:cNvCxnSpPr>
            <a:endCxn id="924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3" name="Google Shape;923;p78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26" name="Google Shape;926;p78"/>
          <p:cNvCxnSpPr>
            <a:stCxn id="900" idx="3"/>
            <a:endCxn id="910" idx="1"/>
          </p:cNvCxnSpPr>
          <p:nvPr/>
        </p:nvCxnSpPr>
        <p:spPr>
          <a:xfrm>
            <a:off x="4130311" y="1526850"/>
            <a:ext cx="3039000" cy="14097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927" name="Google Shape;927;p78"/>
          <p:cNvGrpSpPr/>
          <p:nvPr/>
        </p:nvGrpSpPr>
        <p:grpSpPr>
          <a:xfrm>
            <a:off x="5414322" y="1971246"/>
            <a:ext cx="321214" cy="321206"/>
            <a:chOff x="1668814" y="3171124"/>
            <a:chExt cx="433311" cy="433301"/>
          </a:xfrm>
        </p:grpSpPr>
        <p:sp>
          <p:nvSpPr>
            <p:cNvPr id="928" name="Google Shape;928;p78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78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79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35" name="Google Shape;935;p79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36" name="Google Shape;936;p79"/>
          <p:cNvCxnSpPr>
            <a:stCxn id="935" idx="2"/>
            <a:endCxn id="934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7" name="Google Shape;937;p79"/>
          <p:cNvCxnSpPr>
            <a:stCxn id="935" idx="2"/>
            <a:endCxn id="938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9" name="Google Shape;939;p79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40" name="Google Shape;940;p79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41" name="Google Shape;941;p79"/>
          <p:cNvCxnSpPr>
            <a:stCxn id="934" idx="2"/>
            <a:endCxn id="939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2" name="Google Shape;942;p79"/>
          <p:cNvCxnSpPr>
            <a:stCxn id="934" idx="2"/>
            <a:endCxn id="940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3" name="Google Shape;943;p79"/>
          <p:cNvCxnSpPr>
            <a:stCxn id="934" idx="2"/>
            <a:endCxn id="944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5" name="Google Shape;945;p79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46" name="Google Shape;946;p79"/>
          <p:cNvCxnSpPr>
            <a:stCxn id="945" idx="2"/>
            <a:endCxn id="935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7" name="Google Shape;947;p79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48" name="Google Shape;948;p79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38" name="Google Shape;938;p79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49" name="Google Shape;949;p79"/>
          <p:cNvCxnSpPr>
            <a:stCxn id="938" idx="2"/>
            <a:endCxn id="947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0" name="Google Shape;950;p79"/>
          <p:cNvCxnSpPr>
            <a:stCxn id="938" idx="2"/>
            <a:endCxn id="948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1" name="Google Shape;951;p79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52" name="Google Shape;952;p79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53" name="Google Shape;953;p79"/>
          <p:cNvCxnSpPr>
            <a:stCxn id="938" idx="2"/>
            <a:endCxn id="951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4" name="Google Shape;954;p79"/>
          <p:cNvCxnSpPr>
            <a:stCxn id="938" idx="2"/>
            <a:endCxn id="952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4" name="Google Shape;944;p79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55" name="Google Shape;955;p79"/>
          <p:cNvSpPr/>
          <p:nvPr/>
        </p:nvSpPr>
        <p:spPr>
          <a:xfrm>
            <a:off x="7169200" y="28015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CLICK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56" name="Google Shape;956;p79"/>
          <p:cNvCxnSpPr>
            <a:stCxn id="944" idx="3"/>
            <a:endCxn id="955" idx="1"/>
          </p:cNvCxnSpPr>
          <p:nvPr/>
        </p:nvCxnSpPr>
        <p:spPr>
          <a:xfrm flipH="1" rot="10800000">
            <a:off x="5446025" y="2936549"/>
            <a:ext cx="1723200" cy="6792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pic>
        <p:nvPicPr>
          <p:cNvPr descr="Bildergebnis für mouse pointer svg" id="957" name="Google Shape;95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241" y="2263364"/>
            <a:ext cx="27781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angular logo" id="958" name="Google Shape;958;p79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6278887" y="2988928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9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79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79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79"/>
          <p:cNvSpPr txBox="1"/>
          <p:nvPr/>
        </p:nvSpPr>
        <p:spPr>
          <a:xfrm>
            <a:off x="7003300" y="3158100"/>
            <a:ext cx="10437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markDirty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63" name="Google Shape;963;p79"/>
          <p:cNvSpPr txBox="1"/>
          <p:nvPr/>
        </p:nvSpPr>
        <p:spPr>
          <a:xfrm>
            <a:off x="5483300" y="54075"/>
            <a:ext cx="361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the top component down every component is change detected by Angular</a:t>
            </a:r>
            <a:endParaRPr/>
          </a:p>
        </p:txBody>
      </p:sp>
      <p:cxnSp>
        <p:nvCxnSpPr>
          <p:cNvPr id="964" name="Google Shape;964;p79"/>
          <p:cNvCxnSpPr>
            <a:endCxn id="965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6" name="Google Shape;966;p79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67" name="Google Shape;967;p79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68" name="Google Shape;968;p79"/>
          <p:cNvCxnSpPr>
            <a:endCxn id="966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9" name="Google Shape;969;p79"/>
          <p:cNvCxnSpPr>
            <a:endCxn id="967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5" name="Google Shape;965;p79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70" name="Google Shape;970;p79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71" name="Google Shape;971;p79"/>
          <p:cNvCxnSpPr>
            <a:endCxn id="970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972" name="Google Shape;972;p79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611269"/>
            <a:ext cx="359262" cy="388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3" name="Google Shape;973;p79"/>
          <p:cNvCxnSpPr/>
          <p:nvPr/>
        </p:nvCxnSpPr>
        <p:spPr>
          <a:xfrm>
            <a:off x="4130311" y="1526850"/>
            <a:ext cx="3039000" cy="14097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974" name="Google Shape;974;p79"/>
          <p:cNvGrpSpPr/>
          <p:nvPr/>
        </p:nvGrpSpPr>
        <p:grpSpPr>
          <a:xfrm>
            <a:off x="5414322" y="1971246"/>
            <a:ext cx="321214" cy="321206"/>
            <a:chOff x="1668814" y="3171124"/>
            <a:chExt cx="433311" cy="433301"/>
          </a:xfrm>
        </p:grpSpPr>
        <p:sp>
          <p:nvSpPr>
            <p:cNvPr id="975" name="Google Shape;975;p79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79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Bottom Up </a:t>
            </a:r>
            <a:r>
              <a:rPr b="0" lang="en-GB"/>
              <a:t>dirty marking</a:t>
            </a:r>
            <a:br>
              <a:rPr lang="en-GB"/>
            </a:br>
            <a:r>
              <a:rPr lang="en-GB"/>
              <a:t>Top Down </a:t>
            </a:r>
            <a:r>
              <a:rPr b="0" lang="en-GB"/>
              <a:t>Rendering</a:t>
            </a:r>
            <a:endParaRPr b="0"/>
          </a:p>
        </p:txBody>
      </p:sp>
      <p:sp>
        <p:nvSpPr>
          <p:cNvPr id="982" name="Google Shape;982;p80"/>
          <p:cNvSpPr txBox="1"/>
          <p:nvPr/>
        </p:nvSpPr>
        <p:spPr>
          <a:xfrm>
            <a:off x="751000" y="1866775"/>
            <a:ext cx="10437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markDirty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83" name="Google Shape;983;p80"/>
          <p:cNvCxnSpPr/>
          <p:nvPr/>
        </p:nvCxnSpPr>
        <p:spPr>
          <a:xfrm>
            <a:off x="456098" y="1301125"/>
            <a:ext cx="0" cy="1477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descr="Bildergebnis für angular logo" id="984" name="Google Shape;984;p80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1093224" y="1382853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80"/>
          <p:cNvSpPr txBox="1"/>
          <p:nvPr/>
        </p:nvSpPr>
        <p:spPr>
          <a:xfrm>
            <a:off x="7532800" y="3314575"/>
            <a:ext cx="10437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tick()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86" name="Google Shape;986;p80"/>
          <p:cNvCxnSpPr/>
          <p:nvPr/>
        </p:nvCxnSpPr>
        <p:spPr>
          <a:xfrm rot="10800000">
            <a:off x="7237898" y="2748925"/>
            <a:ext cx="0" cy="1477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87" name="Google Shape;987;p80"/>
          <p:cNvSpPr/>
          <p:nvPr/>
        </p:nvSpPr>
        <p:spPr>
          <a:xfrm>
            <a:off x="7894147" y="2833634"/>
            <a:ext cx="321000" cy="321000"/>
          </a:xfrm>
          <a:prstGeom prst="donut">
            <a:avLst>
              <a:gd fmla="val 10641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oboto Mono"/>
                <a:ea typeface="Roboto Mono"/>
                <a:cs typeface="Roboto Mono"/>
                <a:sym typeface="Roboto Mono"/>
              </a:rPr>
              <a:t>Z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81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93" name="Google Shape;993;p81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94" name="Google Shape;994;p81"/>
          <p:cNvCxnSpPr>
            <a:stCxn id="993" idx="2"/>
            <a:endCxn id="992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5" name="Google Shape;995;p81"/>
          <p:cNvCxnSpPr>
            <a:stCxn id="993" idx="2"/>
            <a:endCxn id="996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7" name="Google Shape;997;p81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98" name="Google Shape;998;p81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999" name="Google Shape;999;p81"/>
          <p:cNvCxnSpPr>
            <a:stCxn id="992" idx="2"/>
            <a:endCxn id="997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0" name="Google Shape;1000;p81"/>
          <p:cNvCxnSpPr>
            <a:stCxn id="992" idx="2"/>
            <a:endCxn id="998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1" name="Google Shape;1001;p81"/>
          <p:cNvCxnSpPr>
            <a:stCxn id="992" idx="2"/>
            <a:endCxn id="1002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E0443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3" name="Google Shape;1003;p81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04" name="Google Shape;1004;p81"/>
          <p:cNvCxnSpPr>
            <a:stCxn id="1003" idx="2"/>
            <a:endCxn id="993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5" name="Google Shape;1005;p81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6" name="Google Shape;1006;p81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96" name="Google Shape;996;p81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07" name="Google Shape;1007;p81"/>
          <p:cNvCxnSpPr>
            <a:stCxn id="996" idx="2"/>
            <a:endCxn id="1005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8" name="Google Shape;1008;p81"/>
          <p:cNvCxnSpPr>
            <a:stCxn id="996" idx="2"/>
            <a:endCxn id="1006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9" name="Google Shape;1009;p81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0" name="Google Shape;1010;p81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11" name="Google Shape;1011;p81"/>
          <p:cNvCxnSpPr>
            <a:stCxn id="996" idx="2"/>
            <a:endCxn id="1009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2" name="Google Shape;1012;p81"/>
          <p:cNvCxnSpPr>
            <a:stCxn id="996" idx="2"/>
            <a:endCxn id="1010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2" name="Google Shape;1002;p81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5F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3" name="Google Shape;1013;p81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81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81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81"/>
          <p:cNvSpPr txBox="1"/>
          <p:nvPr/>
        </p:nvSpPr>
        <p:spPr>
          <a:xfrm>
            <a:off x="6618400" y="2704975"/>
            <a:ext cx="10437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markDirty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17" name="Google Shape;1017;p81"/>
          <p:cNvCxnSpPr/>
          <p:nvPr/>
        </p:nvCxnSpPr>
        <p:spPr>
          <a:xfrm>
            <a:off x="6323498" y="2139325"/>
            <a:ext cx="0" cy="1477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descr="Bildergebnis für angular logo" id="1018" name="Google Shape;1018;p81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6960624" y="2221053"/>
            <a:ext cx="359262" cy="388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9" name="Google Shape;1019;p81"/>
          <p:cNvCxnSpPr>
            <a:endCxn id="1020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1" name="Google Shape;1021;p81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22" name="Google Shape;1022;p81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23" name="Google Shape;1023;p81"/>
          <p:cNvCxnSpPr>
            <a:endCxn id="1021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4" name="Google Shape;1024;p81"/>
          <p:cNvCxnSpPr>
            <a:endCxn id="102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0" name="Google Shape;1020;p81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Change Detection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@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Component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selector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my-app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',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template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`</a:t>
            </a:r>
            <a:endParaRPr sz="1200">
              <a:solidFill>
                <a:srgbClr val="C3E88D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div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{{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state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}}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&lt;/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div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button</a:t>
            </a:r>
            <a:r>
              <a:rPr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b="1"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click</a:t>
            </a:r>
            <a:r>
              <a:rPr b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)=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"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updateState</a:t>
            </a:r>
            <a:r>
              <a:rPr b="1"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"&gt;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click me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&lt;/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button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`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export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class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AppComponent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state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state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updateState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void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state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updated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82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0" name="Google Shape;1030;p82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31" name="Google Shape;1031;p82"/>
          <p:cNvCxnSpPr>
            <a:stCxn id="1030" idx="2"/>
            <a:endCxn id="1029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2" name="Google Shape;1032;p82"/>
          <p:cNvCxnSpPr>
            <a:stCxn id="1030" idx="2"/>
            <a:endCxn id="1033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4" name="Google Shape;1034;p82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5" name="Google Shape;1035;p82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36" name="Google Shape;1036;p82"/>
          <p:cNvCxnSpPr>
            <a:stCxn id="1029" idx="2"/>
            <a:endCxn id="1034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7" name="Google Shape;1037;p82"/>
          <p:cNvCxnSpPr>
            <a:stCxn id="1029" idx="2"/>
            <a:endCxn id="1035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8" name="Google Shape;1038;p82"/>
          <p:cNvCxnSpPr>
            <a:stCxn id="1029" idx="2"/>
            <a:endCxn id="1039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0" name="Google Shape;1040;p82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41" name="Google Shape;1041;p82"/>
          <p:cNvCxnSpPr>
            <a:stCxn id="1040" idx="2"/>
            <a:endCxn id="1030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2" name="Google Shape;1042;p82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3" name="Google Shape;1043;p82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3" name="Google Shape;1033;p82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44" name="Google Shape;1044;p82"/>
          <p:cNvCxnSpPr>
            <a:stCxn id="1033" idx="2"/>
            <a:endCxn id="1042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5" name="Google Shape;1045;p82"/>
          <p:cNvCxnSpPr>
            <a:stCxn id="1033" idx="2"/>
            <a:endCxn id="1043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6" name="Google Shape;1046;p82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7" name="Google Shape;1047;p82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48" name="Google Shape;1048;p82"/>
          <p:cNvCxnSpPr>
            <a:stCxn id="1033" idx="2"/>
            <a:endCxn id="1046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9" name="Google Shape;1049;p82"/>
          <p:cNvCxnSpPr>
            <a:stCxn id="1033" idx="2"/>
            <a:endCxn id="1047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9" name="Google Shape;1039;p82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5F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0" name="Google Shape;1050;p82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82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82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82"/>
          <p:cNvSpPr txBox="1"/>
          <p:nvPr/>
        </p:nvSpPr>
        <p:spPr>
          <a:xfrm>
            <a:off x="6618400" y="2704975"/>
            <a:ext cx="10437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tick()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54" name="Google Shape;1054;p82"/>
          <p:cNvCxnSpPr/>
          <p:nvPr/>
        </p:nvCxnSpPr>
        <p:spPr>
          <a:xfrm rot="10800000">
            <a:off x="6323498" y="2139325"/>
            <a:ext cx="0" cy="1477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55" name="Google Shape;1055;p82"/>
          <p:cNvSpPr/>
          <p:nvPr/>
        </p:nvSpPr>
        <p:spPr>
          <a:xfrm>
            <a:off x="6979747" y="2224034"/>
            <a:ext cx="321000" cy="321000"/>
          </a:xfrm>
          <a:prstGeom prst="donut">
            <a:avLst>
              <a:gd fmla="val 10641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Roboto Mono"/>
                <a:ea typeface="Roboto Mono"/>
                <a:cs typeface="Roboto Mono"/>
                <a:sym typeface="Roboto Mono"/>
              </a:rPr>
              <a:t>Z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56" name="Google Shape;1056;p82"/>
          <p:cNvCxnSpPr>
            <a:endCxn id="1057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8" name="Google Shape;1058;p82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9" name="Google Shape;1059;p82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60" name="Google Shape;1060;p82"/>
          <p:cNvCxnSpPr>
            <a:endCxn id="105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1" name="Google Shape;1061;p82"/>
          <p:cNvCxnSpPr>
            <a:endCxn id="1059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7" name="Google Shape;1057;p82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6" name="Google Shape;1066;p83"/>
          <p:cNvCxnSpPr/>
          <p:nvPr/>
        </p:nvCxnSpPr>
        <p:spPr>
          <a:xfrm>
            <a:off x="1152922" y="2642938"/>
            <a:ext cx="1628100" cy="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67" name="Google Shape;1067;p83"/>
          <p:cNvCxnSpPr/>
          <p:nvPr/>
        </p:nvCxnSpPr>
        <p:spPr>
          <a:xfrm>
            <a:off x="1152922" y="3772993"/>
            <a:ext cx="16281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68" name="Google Shape;1068;p83"/>
          <p:cNvSpPr/>
          <p:nvPr/>
        </p:nvSpPr>
        <p:spPr>
          <a:xfrm>
            <a:off x="1765888" y="4133390"/>
            <a:ext cx="402300" cy="432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FFFFFF"/>
                </a:solidFill>
              </a:rPr>
              <a:t>&lt;/&gt;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1069" name="Google Shape;1069;p83"/>
          <p:cNvSpPr txBox="1"/>
          <p:nvPr/>
        </p:nvSpPr>
        <p:spPr>
          <a:xfrm>
            <a:off x="2576817" y="3800891"/>
            <a:ext cx="98100" cy="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0" name="Google Shape;1070;p83"/>
          <p:cNvGrpSpPr/>
          <p:nvPr/>
        </p:nvGrpSpPr>
        <p:grpSpPr>
          <a:xfrm>
            <a:off x="1765888" y="2991809"/>
            <a:ext cx="402300" cy="432300"/>
            <a:chOff x="2060463" y="2786371"/>
            <a:chExt cx="402300" cy="432300"/>
          </a:xfrm>
        </p:grpSpPr>
        <p:sp>
          <p:nvSpPr>
            <p:cNvPr id="1071" name="Google Shape;1071;p83"/>
            <p:cNvSpPr/>
            <p:nvPr/>
          </p:nvSpPr>
          <p:spPr>
            <a:xfrm>
              <a:off x="2060463" y="2786371"/>
              <a:ext cx="402300" cy="4323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</a:endParaRPr>
            </a:p>
          </p:txBody>
        </p:sp>
        <p:pic>
          <p:nvPicPr>
            <p:cNvPr id="1072" name="Google Shape;1072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2">
              <a:off x="2160435" y="2894676"/>
              <a:ext cx="202196" cy="2156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73" name="Google Shape;1073;p83"/>
          <p:cNvCxnSpPr>
            <a:stCxn id="1071" idx="2"/>
            <a:endCxn id="1068" idx="0"/>
          </p:cNvCxnSpPr>
          <p:nvPr/>
        </p:nvCxnSpPr>
        <p:spPr>
          <a:xfrm flipH="1" rot="-5400000">
            <a:off x="1612738" y="3778409"/>
            <a:ext cx="709200" cy="600"/>
          </a:xfrm>
          <a:prstGeom prst="curvedConnector3">
            <a:avLst>
              <a:gd fmla="val 50006" name="adj1"/>
            </a:avLst>
          </a:prstGeom>
          <a:noFill/>
          <a:ln cap="flat" cmpd="sng" w="19050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1074" name="Google Shape;1074;p83"/>
          <p:cNvGrpSpPr/>
          <p:nvPr/>
        </p:nvGrpSpPr>
        <p:grpSpPr>
          <a:xfrm>
            <a:off x="1311033" y="577807"/>
            <a:ext cx="1311878" cy="876971"/>
            <a:chOff x="4656309" y="1378978"/>
            <a:chExt cx="2426708" cy="1622218"/>
          </a:xfrm>
        </p:grpSpPr>
        <p:grpSp>
          <p:nvGrpSpPr>
            <p:cNvPr id="1075" name="Google Shape;1075;p83"/>
            <p:cNvGrpSpPr/>
            <p:nvPr/>
          </p:nvGrpSpPr>
          <p:grpSpPr>
            <a:xfrm>
              <a:off x="4656309" y="1378978"/>
              <a:ext cx="2426708" cy="1622218"/>
              <a:chOff x="4656309" y="1378978"/>
              <a:chExt cx="2426708" cy="1622218"/>
            </a:xfrm>
          </p:grpSpPr>
          <p:sp>
            <p:nvSpPr>
              <p:cNvPr id="1076" name="Google Shape;1076;p83"/>
              <p:cNvSpPr/>
              <p:nvPr/>
            </p:nvSpPr>
            <p:spPr>
              <a:xfrm>
                <a:off x="4656309" y="1378978"/>
                <a:ext cx="2426700" cy="16221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83"/>
              <p:cNvSpPr/>
              <p:nvPr/>
            </p:nvSpPr>
            <p:spPr>
              <a:xfrm>
                <a:off x="4656316" y="1378978"/>
                <a:ext cx="2426700" cy="2160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83"/>
              <p:cNvSpPr/>
              <p:nvPr/>
            </p:nvSpPr>
            <p:spPr>
              <a:xfrm>
                <a:off x="4710106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83"/>
              <p:cNvSpPr/>
              <p:nvPr/>
            </p:nvSpPr>
            <p:spPr>
              <a:xfrm>
                <a:off x="4850873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83"/>
              <p:cNvSpPr/>
              <p:nvPr/>
            </p:nvSpPr>
            <p:spPr>
              <a:xfrm>
                <a:off x="4991640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83"/>
              <p:cNvSpPr/>
              <p:nvPr/>
            </p:nvSpPr>
            <p:spPr>
              <a:xfrm>
                <a:off x="5274225" y="1423500"/>
                <a:ext cx="1749300" cy="126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83"/>
              <p:cNvSpPr/>
              <p:nvPr/>
            </p:nvSpPr>
            <p:spPr>
              <a:xfrm>
                <a:off x="4656316" y="2868296"/>
                <a:ext cx="2426700" cy="1329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83" name="Google Shape;1083;p83"/>
            <p:cNvSpPr/>
            <p:nvPr/>
          </p:nvSpPr>
          <p:spPr>
            <a:xfrm>
              <a:off x="6984000" y="1990800"/>
              <a:ext cx="54000" cy="324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84" name="Google Shape;1084;p83"/>
          <p:cNvCxnSpPr>
            <a:stCxn id="1068" idx="3"/>
            <a:endCxn id="1085" idx="3"/>
          </p:cNvCxnSpPr>
          <p:nvPr/>
        </p:nvCxnSpPr>
        <p:spPr>
          <a:xfrm rot="10800000">
            <a:off x="2146588" y="2173940"/>
            <a:ext cx="21600" cy="2175600"/>
          </a:xfrm>
          <a:prstGeom prst="curvedConnector3">
            <a:avLst>
              <a:gd fmla="val -5517762" name="adj1"/>
            </a:avLst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descr="Bildergebnis für angular logo" id="1085" name="Google Shape;1085;p83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1787341" y="1979846"/>
            <a:ext cx="359262" cy="3882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086" name="Google Shape;1086;p83"/>
          <p:cNvCxnSpPr>
            <a:stCxn id="1085" idx="2"/>
            <a:endCxn id="1071" idx="0"/>
          </p:cNvCxnSpPr>
          <p:nvPr/>
        </p:nvCxnSpPr>
        <p:spPr>
          <a:xfrm flipH="1" rot="-5400000">
            <a:off x="1655422" y="2679631"/>
            <a:ext cx="623700" cy="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87" name="Google Shape;1087;p83"/>
          <p:cNvSpPr txBox="1"/>
          <p:nvPr/>
        </p:nvSpPr>
        <p:spPr>
          <a:xfrm>
            <a:off x="3009625" y="3027515"/>
            <a:ext cx="685200" cy="36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mark </a:t>
            </a:r>
            <a:b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dirty</a:t>
            </a:r>
            <a:endParaRPr b="1" sz="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8" name="Google Shape;1088;p83"/>
          <p:cNvSpPr txBox="1"/>
          <p:nvPr/>
        </p:nvSpPr>
        <p:spPr>
          <a:xfrm>
            <a:off x="2307328" y="3592525"/>
            <a:ext cx="549600" cy="36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render</a:t>
            </a:r>
            <a:endParaRPr b="1" sz="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89" name="Google Shape;1089;p83"/>
          <p:cNvCxnSpPr/>
          <p:nvPr/>
        </p:nvCxnSpPr>
        <p:spPr>
          <a:xfrm rot="10800000">
            <a:off x="6372930" y="2642938"/>
            <a:ext cx="1628100" cy="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p83"/>
          <p:cNvCxnSpPr/>
          <p:nvPr/>
        </p:nvCxnSpPr>
        <p:spPr>
          <a:xfrm rot="10800000">
            <a:off x="6372930" y="3772993"/>
            <a:ext cx="16281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91" name="Google Shape;1091;p83"/>
          <p:cNvSpPr txBox="1"/>
          <p:nvPr/>
        </p:nvSpPr>
        <p:spPr>
          <a:xfrm flipH="1">
            <a:off x="6479036" y="3800891"/>
            <a:ext cx="98100" cy="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2" name="Google Shape;1092;p83"/>
          <p:cNvCxnSpPr>
            <a:stCxn id="1093" idx="2"/>
            <a:endCxn id="1094" idx="0"/>
          </p:cNvCxnSpPr>
          <p:nvPr/>
        </p:nvCxnSpPr>
        <p:spPr>
          <a:xfrm flipH="1" rot="-5400000">
            <a:off x="6832613" y="3778371"/>
            <a:ext cx="709200" cy="600"/>
          </a:xfrm>
          <a:prstGeom prst="curvedConnector3">
            <a:avLst>
              <a:gd fmla="val 50006" name="adj1"/>
            </a:avLst>
          </a:prstGeom>
          <a:noFill/>
          <a:ln cap="flat" cmpd="sng" w="19050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95" name="Google Shape;1095;p83"/>
          <p:cNvCxnSpPr>
            <a:stCxn id="1094" idx="1"/>
            <a:endCxn id="1096" idx="1"/>
          </p:cNvCxnSpPr>
          <p:nvPr/>
        </p:nvCxnSpPr>
        <p:spPr>
          <a:xfrm flipH="1" rot="10800000">
            <a:off x="6985763" y="2173903"/>
            <a:ext cx="5700" cy="2175600"/>
          </a:xfrm>
          <a:prstGeom prst="curvedConnector3">
            <a:avLst>
              <a:gd fmla="val -20821726" name="adj1"/>
            </a:avLst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97" name="Google Shape;1097;p83"/>
          <p:cNvCxnSpPr>
            <a:stCxn id="1098" idx="2"/>
            <a:endCxn id="1093" idx="0"/>
          </p:cNvCxnSpPr>
          <p:nvPr/>
        </p:nvCxnSpPr>
        <p:spPr>
          <a:xfrm flipH="1" rot="-5400000">
            <a:off x="6874763" y="2679621"/>
            <a:ext cx="6237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99" name="Google Shape;1099;p83"/>
          <p:cNvSpPr txBox="1"/>
          <p:nvPr/>
        </p:nvSpPr>
        <p:spPr>
          <a:xfrm flipH="1">
            <a:off x="5459128" y="3027515"/>
            <a:ext cx="685200" cy="36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mark </a:t>
            </a:r>
            <a:b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dirty</a:t>
            </a:r>
            <a:endParaRPr b="1" sz="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0" name="Google Shape;1100;p83"/>
          <p:cNvSpPr txBox="1"/>
          <p:nvPr/>
        </p:nvSpPr>
        <p:spPr>
          <a:xfrm flipH="1">
            <a:off x="7543825" y="2462475"/>
            <a:ext cx="646800" cy="36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Trigger Render</a:t>
            </a:r>
            <a:endParaRPr b="1" sz="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1" name="Google Shape;1101;p83"/>
          <p:cNvSpPr txBox="1"/>
          <p:nvPr/>
        </p:nvSpPr>
        <p:spPr>
          <a:xfrm flipH="1">
            <a:off x="6297025" y="3592525"/>
            <a:ext cx="549600" cy="36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render</a:t>
            </a:r>
            <a:endParaRPr b="1" sz="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4" name="Google Shape;1094;p83"/>
          <p:cNvSpPr/>
          <p:nvPr/>
        </p:nvSpPr>
        <p:spPr>
          <a:xfrm>
            <a:off x="6985763" y="4133353"/>
            <a:ext cx="402300" cy="432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FFFFFF"/>
                </a:solidFill>
              </a:rPr>
              <a:t>&lt;/&gt;</a:t>
            </a:r>
            <a:endParaRPr b="1" sz="1100">
              <a:solidFill>
                <a:srgbClr val="FFFFFF"/>
              </a:solidFill>
            </a:endParaRPr>
          </a:p>
        </p:txBody>
      </p:sp>
      <p:grpSp>
        <p:nvGrpSpPr>
          <p:cNvPr id="1102" name="Google Shape;1102;p83"/>
          <p:cNvGrpSpPr/>
          <p:nvPr/>
        </p:nvGrpSpPr>
        <p:grpSpPr>
          <a:xfrm>
            <a:off x="6985763" y="2991771"/>
            <a:ext cx="402300" cy="432300"/>
            <a:chOff x="2060463" y="2786371"/>
            <a:chExt cx="402300" cy="432300"/>
          </a:xfrm>
        </p:grpSpPr>
        <p:sp>
          <p:nvSpPr>
            <p:cNvPr id="1093" name="Google Shape;1093;p83"/>
            <p:cNvSpPr/>
            <p:nvPr/>
          </p:nvSpPr>
          <p:spPr>
            <a:xfrm>
              <a:off x="2060463" y="2786371"/>
              <a:ext cx="402300" cy="4323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</a:endParaRPr>
            </a:p>
          </p:txBody>
        </p:sp>
        <p:pic>
          <p:nvPicPr>
            <p:cNvPr id="1103" name="Google Shape;1103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2">
              <a:off x="2160435" y="2894676"/>
              <a:ext cx="202196" cy="2156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6" name="Google Shape;109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1349" y="1963191"/>
            <a:ext cx="390565" cy="4215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4" name="Google Shape;1104;p83"/>
          <p:cNvCxnSpPr>
            <a:stCxn id="1068" idx="1"/>
            <a:endCxn id="1105" idx="4"/>
          </p:cNvCxnSpPr>
          <p:nvPr/>
        </p:nvCxnSpPr>
        <p:spPr>
          <a:xfrm rot="10800000">
            <a:off x="763288" y="3362240"/>
            <a:ext cx="1002600" cy="987300"/>
          </a:xfrm>
          <a:prstGeom prst="curvedConnector2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106" name="Google Shape;1106;p83"/>
          <p:cNvSpPr txBox="1"/>
          <p:nvPr/>
        </p:nvSpPr>
        <p:spPr>
          <a:xfrm>
            <a:off x="684754" y="3953438"/>
            <a:ext cx="762900" cy="36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Detect </a:t>
            </a:r>
            <a:endParaRPr b="1" sz="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API call</a:t>
            </a:r>
            <a:endParaRPr b="1" sz="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1107" name="Google Shape;1107;p83"/>
          <p:cNvGrpSpPr/>
          <p:nvPr/>
        </p:nvGrpSpPr>
        <p:grpSpPr>
          <a:xfrm>
            <a:off x="602872" y="3040984"/>
            <a:ext cx="321214" cy="321206"/>
            <a:chOff x="538097" y="3171124"/>
            <a:chExt cx="433311" cy="433301"/>
          </a:xfrm>
        </p:grpSpPr>
        <p:sp>
          <p:nvSpPr>
            <p:cNvPr id="1108" name="Google Shape;1108;p83"/>
            <p:cNvSpPr/>
            <p:nvPr/>
          </p:nvSpPr>
          <p:spPr>
            <a:xfrm>
              <a:off x="538209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83"/>
            <p:cNvSpPr/>
            <p:nvPr/>
          </p:nvSpPr>
          <p:spPr>
            <a:xfrm>
              <a:off x="538097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1109" name="Google Shape;1109;p83"/>
          <p:cNvGrpSpPr/>
          <p:nvPr/>
        </p:nvGrpSpPr>
        <p:grpSpPr>
          <a:xfrm>
            <a:off x="1128214" y="1185636"/>
            <a:ext cx="433311" cy="433301"/>
            <a:chOff x="1668814" y="3171124"/>
            <a:chExt cx="433311" cy="433301"/>
          </a:xfrm>
        </p:grpSpPr>
        <p:sp>
          <p:nvSpPr>
            <p:cNvPr id="1110" name="Google Shape;1110;p83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83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latin typeface="Roboto Mono"/>
                  <a:ea typeface="Roboto Mono"/>
                  <a:cs typeface="Roboto Mono"/>
                  <a:sym typeface="Roboto Mono"/>
                </a:rPr>
                <a:t>ZONE</a:t>
              </a:r>
              <a:endParaRPr b="1" sz="10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cxnSp>
        <p:nvCxnSpPr>
          <p:cNvPr id="1112" name="Google Shape;1112;p83"/>
          <p:cNvCxnSpPr>
            <a:stCxn id="1111" idx="4"/>
            <a:endCxn id="1085" idx="1"/>
          </p:cNvCxnSpPr>
          <p:nvPr/>
        </p:nvCxnSpPr>
        <p:spPr>
          <a:xfrm flipH="1" rot="-5400000">
            <a:off x="1288564" y="1675086"/>
            <a:ext cx="555000" cy="442500"/>
          </a:xfrm>
          <a:prstGeom prst="curvedConnector2">
            <a:avLst/>
          </a:prstGeom>
          <a:noFill/>
          <a:ln cap="flat" cmpd="sng" w="19050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13" name="Google Shape;1113;p83"/>
          <p:cNvSpPr txBox="1"/>
          <p:nvPr/>
        </p:nvSpPr>
        <p:spPr>
          <a:xfrm>
            <a:off x="814428" y="1776825"/>
            <a:ext cx="646800" cy="36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Trigger Render</a:t>
            </a:r>
            <a:endParaRPr b="1" sz="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4" name="Google Shape;1114;p83"/>
          <p:cNvSpPr txBox="1"/>
          <p:nvPr/>
        </p:nvSpPr>
        <p:spPr>
          <a:xfrm>
            <a:off x="4030393" y="1990513"/>
            <a:ext cx="11055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Framework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5" name="Google Shape;1115;p83"/>
          <p:cNvSpPr txBox="1"/>
          <p:nvPr/>
        </p:nvSpPr>
        <p:spPr>
          <a:xfrm>
            <a:off x="4030393" y="832850"/>
            <a:ext cx="11055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Browser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6" name="Google Shape;1116;p83"/>
          <p:cNvSpPr txBox="1"/>
          <p:nvPr/>
        </p:nvSpPr>
        <p:spPr>
          <a:xfrm>
            <a:off x="4017983" y="3028425"/>
            <a:ext cx="11055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State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7" name="Google Shape;1117;p83"/>
          <p:cNvSpPr txBox="1"/>
          <p:nvPr/>
        </p:nvSpPr>
        <p:spPr>
          <a:xfrm>
            <a:off x="4017973" y="4166125"/>
            <a:ext cx="11055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8" name="Google Shape;1118;p83"/>
          <p:cNvSpPr/>
          <p:nvPr/>
        </p:nvSpPr>
        <p:spPr>
          <a:xfrm>
            <a:off x="8220122" y="3047459"/>
            <a:ext cx="321000" cy="321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1119" name="Google Shape;1119;p83"/>
          <p:cNvGrpSpPr/>
          <p:nvPr/>
        </p:nvGrpSpPr>
        <p:grpSpPr>
          <a:xfrm>
            <a:off x="6543408" y="574819"/>
            <a:ext cx="1311878" cy="876971"/>
            <a:chOff x="4656309" y="1378978"/>
            <a:chExt cx="2426708" cy="1622218"/>
          </a:xfrm>
        </p:grpSpPr>
        <p:grpSp>
          <p:nvGrpSpPr>
            <p:cNvPr id="1120" name="Google Shape;1120;p83"/>
            <p:cNvGrpSpPr/>
            <p:nvPr/>
          </p:nvGrpSpPr>
          <p:grpSpPr>
            <a:xfrm>
              <a:off x="4656309" y="1378978"/>
              <a:ext cx="2426708" cy="1622218"/>
              <a:chOff x="4656309" y="1378978"/>
              <a:chExt cx="2426708" cy="1622218"/>
            </a:xfrm>
          </p:grpSpPr>
          <p:sp>
            <p:nvSpPr>
              <p:cNvPr id="1121" name="Google Shape;1121;p83"/>
              <p:cNvSpPr/>
              <p:nvPr/>
            </p:nvSpPr>
            <p:spPr>
              <a:xfrm>
                <a:off x="4656309" y="1378978"/>
                <a:ext cx="2426700" cy="16221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83"/>
              <p:cNvSpPr/>
              <p:nvPr/>
            </p:nvSpPr>
            <p:spPr>
              <a:xfrm>
                <a:off x="4656316" y="1378978"/>
                <a:ext cx="2426700" cy="2160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83"/>
              <p:cNvSpPr/>
              <p:nvPr/>
            </p:nvSpPr>
            <p:spPr>
              <a:xfrm>
                <a:off x="4710106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83"/>
              <p:cNvSpPr/>
              <p:nvPr/>
            </p:nvSpPr>
            <p:spPr>
              <a:xfrm>
                <a:off x="4850873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83"/>
              <p:cNvSpPr/>
              <p:nvPr/>
            </p:nvSpPr>
            <p:spPr>
              <a:xfrm>
                <a:off x="4991640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83"/>
              <p:cNvSpPr/>
              <p:nvPr/>
            </p:nvSpPr>
            <p:spPr>
              <a:xfrm>
                <a:off x="5274225" y="1423500"/>
                <a:ext cx="1749300" cy="126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83"/>
              <p:cNvSpPr/>
              <p:nvPr/>
            </p:nvSpPr>
            <p:spPr>
              <a:xfrm>
                <a:off x="4656316" y="2868296"/>
                <a:ext cx="2426700" cy="1329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28" name="Google Shape;1128;p83"/>
            <p:cNvSpPr/>
            <p:nvPr/>
          </p:nvSpPr>
          <p:spPr>
            <a:xfrm>
              <a:off x="6984000" y="1990800"/>
              <a:ext cx="54000" cy="324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vue logo" id="1129" name="Google Shape;1129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474" y="1965567"/>
            <a:ext cx="386167" cy="416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84"/>
          <p:cNvSpPr txBox="1"/>
          <p:nvPr>
            <p:ph type="title"/>
          </p:nvPr>
        </p:nvSpPr>
        <p:spPr>
          <a:xfrm>
            <a:off x="311700" y="2150850"/>
            <a:ext cx="6698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DM Mono"/>
                <a:ea typeface="DM Mono"/>
                <a:cs typeface="DM Mono"/>
                <a:sym typeface="DM Mono"/>
              </a:rPr>
              <a:t>Demo Time!</a:t>
            </a:r>
            <a:endParaRPr sz="48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DM Mono"/>
                <a:ea typeface="DM Mono"/>
                <a:cs typeface="DM Mono"/>
                <a:sym typeface="DM Mono"/>
              </a:rPr>
              <a:t>analyze patched events</a:t>
            </a:r>
            <a:endParaRPr sz="3000">
              <a:latin typeface="DM Mono"/>
              <a:ea typeface="DM Mono"/>
              <a:cs typeface="DM Mono"/>
              <a:sym typeface="DM Mono"/>
            </a:endParaRPr>
          </a:p>
        </p:txBody>
      </p:sp>
      <p:pic>
        <p:nvPicPr>
          <p:cNvPr id="1135" name="Google Shape;113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7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Can we do better? 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🤔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86"/>
          <p:cNvSpPr txBox="1"/>
          <p:nvPr>
            <p:ph type="title"/>
          </p:nvPr>
        </p:nvSpPr>
        <p:spPr>
          <a:xfrm>
            <a:off x="311700" y="1541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80">
                <a:latin typeface="DM Mono"/>
                <a:ea typeface="DM Mono"/>
                <a:cs typeface="DM Mono"/>
                <a:sym typeface="DM Mono"/>
              </a:rPr>
              <a:t>ChangeDetectionStrategy.</a:t>
            </a:r>
            <a:r>
              <a:rPr b="1" lang="en-GB" sz="3380">
                <a:latin typeface="DM Mono"/>
                <a:ea typeface="DM Mono"/>
                <a:cs typeface="DM Mono"/>
                <a:sym typeface="DM Mono"/>
              </a:rPr>
              <a:t>OnPush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146" name="Google Shape;1146;p86"/>
          <p:cNvSpPr/>
          <p:nvPr/>
        </p:nvSpPr>
        <p:spPr>
          <a:xfrm>
            <a:off x="4277413" y="2728600"/>
            <a:ext cx="540000" cy="540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47" name="Google Shape;1147;p86"/>
          <p:cNvSpPr txBox="1"/>
          <p:nvPr/>
        </p:nvSpPr>
        <p:spPr>
          <a:xfrm>
            <a:off x="3639463" y="3568975"/>
            <a:ext cx="181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rPr>
              <a:t>Component has OnPush strategy</a:t>
            </a:r>
            <a:endParaRPr>
              <a:solidFill>
                <a:schemeClr val="lt1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148" name="Google Shape;1148;p86"/>
          <p:cNvSpPr/>
          <p:nvPr/>
        </p:nvSpPr>
        <p:spPr>
          <a:xfrm>
            <a:off x="4193075" y="29086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87"/>
          <p:cNvSpPr txBox="1"/>
          <p:nvPr/>
        </p:nvSpPr>
        <p:spPr>
          <a:xfrm>
            <a:off x="311700" y="777925"/>
            <a:ext cx="49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rPr>
              <a:t>“</a:t>
            </a:r>
            <a:r>
              <a:rPr lang="en-GB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rPr>
              <a:t>explicit” change detection</a:t>
            </a:r>
            <a:endParaRPr>
              <a:solidFill>
                <a:schemeClr val="lt1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154" name="Google Shape;1154;p87"/>
          <p:cNvSpPr txBox="1"/>
          <p:nvPr/>
        </p:nvSpPr>
        <p:spPr>
          <a:xfrm>
            <a:off x="311700" y="248125"/>
            <a:ext cx="57738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</a:rPr>
              <a:t>ChangeDetectionStrategy.</a:t>
            </a:r>
            <a:r>
              <a:rPr b="1" lang="en-GB" sz="2500">
                <a:solidFill>
                  <a:schemeClr val="lt1"/>
                </a:solidFill>
              </a:rPr>
              <a:t>OnPush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155" name="Google Shape;1155;p87"/>
          <p:cNvSpPr txBox="1"/>
          <p:nvPr/>
        </p:nvSpPr>
        <p:spPr>
          <a:xfrm>
            <a:off x="0" y="1732225"/>
            <a:ext cx="9144000" cy="45870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// child.ts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@</a:t>
            </a:r>
            <a:r>
              <a:rPr b="1" lang="en-GB" sz="15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Input</a:t>
            </a:r>
            <a:r>
              <a:rPr lang="en-GB" sz="15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5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5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5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5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MovieModel</a:t>
            </a:r>
            <a:r>
              <a:rPr lang="en-GB" sz="15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5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rPr>
              <a:t>	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// parent.ts</a:t>
            </a:r>
            <a:endParaRPr b="1" sz="1900">
              <a:solidFill>
                <a:schemeClr val="lt1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</a:t>
            </a:r>
            <a:r>
              <a:rPr b="1" lang="en-GB" sz="15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my-component</a:t>
            </a:r>
            <a:r>
              <a:rPr lang="en-GB" sz="15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5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[</a:t>
            </a:r>
            <a:r>
              <a:rPr b="1" lang="en-GB" sz="15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b="1" lang="en-GB" sz="15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]=</a:t>
            </a:r>
            <a:r>
              <a:rPr lang="en-GB" sz="15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"</a:t>
            </a:r>
            <a:r>
              <a:rPr b="1" lang="en-GB" sz="15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5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" /&gt;</a:t>
            </a:r>
            <a:endParaRPr sz="15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156" name="Google Shape;1156;p87"/>
          <p:cNvSpPr txBox="1"/>
          <p:nvPr/>
        </p:nvSpPr>
        <p:spPr>
          <a:xfrm>
            <a:off x="4140625" y="2050950"/>
            <a:ext cx="479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rPr>
              <a:t>💡 </a:t>
            </a:r>
            <a:r>
              <a:rPr lang="en-GB" sz="1600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rPr>
              <a:t>equality check (===)</a:t>
            </a:r>
            <a:endParaRPr sz="1600">
              <a:solidFill>
                <a:schemeClr val="lt1"/>
              </a:solidFill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rPr>
              <a:t>💡 </a:t>
            </a:r>
            <a:r>
              <a:rPr lang="en-GB" sz="1600"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rPr>
              <a:t>only changes via template</a:t>
            </a:r>
            <a:br>
              <a:rPr lang="en-GB" sz="1600">
                <a:solidFill>
                  <a:schemeClr val="lt1"/>
                </a:solidFill>
              </a:rPr>
            </a:b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88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Enable Change Detection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OnPush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162" name="Google Shape;1162;p88"/>
          <p:cNvSpPr txBox="1"/>
          <p:nvPr/>
        </p:nvSpPr>
        <p:spPr>
          <a:xfrm>
            <a:off x="0" y="492900"/>
            <a:ext cx="9144000" cy="47871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@</a:t>
            </a:r>
            <a:r>
              <a:rPr b="1" lang="en-GB" sz="13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Component</a:t>
            </a:r>
            <a:r>
              <a:rPr lang="en-GB" sz="13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</a:t>
            </a:r>
            <a:endParaRPr sz="13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selector</a:t>
            </a:r>
            <a:r>
              <a:rPr lang="en-GB" sz="13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3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3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3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app-movie-card</a:t>
            </a:r>
            <a:r>
              <a:rPr lang="en-GB" sz="13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endParaRPr sz="13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template</a:t>
            </a:r>
            <a:r>
              <a:rPr lang="en-GB" sz="13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3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3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`</a:t>
            </a:r>
            <a:endParaRPr sz="1300">
              <a:solidFill>
                <a:srgbClr val="C3E88D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Hello World!</a:t>
            </a:r>
            <a:endParaRPr sz="13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`</a:t>
            </a:r>
            <a:r>
              <a:rPr lang="en-GB" sz="13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endParaRPr sz="13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changeDetection</a:t>
            </a:r>
            <a:r>
              <a:rPr lang="en-GB" sz="13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3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3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ChangeDetectionStrategy</a:t>
            </a:r>
            <a:r>
              <a:rPr lang="en-GB" sz="13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3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OnPush</a:t>
            </a:r>
            <a:endParaRPr sz="1300">
              <a:solidFill>
                <a:srgbClr val="A9B8E8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endParaRPr sz="13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13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export</a:t>
            </a:r>
            <a:r>
              <a:rPr lang="en-GB" sz="13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3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class</a:t>
            </a:r>
            <a:r>
              <a:rPr lang="en-GB" sz="13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3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MovieComponent</a:t>
            </a:r>
            <a:r>
              <a:rPr lang="en-GB" sz="13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3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3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300">
                <a:solidFill>
                  <a:srgbClr val="7A88C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// ...</a:t>
            </a:r>
            <a:endParaRPr i="1" sz="1300">
              <a:solidFill>
                <a:srgbClr val="7A88C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3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163" name="Google Shape;1163;p88"/>
          <p:cNvSpPr/>
          <p:nvPr/>
        </p:nvSpPr>
        <p:spPr>
          <a:xfrm>
            <a:off x="911675" y="2869975"/>
            <a:ext cx="4854900" cy="3819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89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69" name="Google Shape;1169;p89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70" name="Google Shape;1170;p89"/>
          <p:cNvCxnSpPr>
            <a:stCxn id="1169" idx="2"/>
            <a:endCxn id="1168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1" name="Google Shape;1171;p89"/>
          <p:cNvCxnSpPr>
            <a:stCxn id="1169" idx="2"/>
            <a:endCxn id="1172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3" name="Google Shape;1173;p89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74" name="Google Shape;1174;p89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75" name="Google Shape;1175;p89"/>
          <p:cNvCxnSpPr>
            <a:stCxn id="1168" idx="2"/>
            <a:endCxn id="1173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6" name="Google Shape;1176;p89"/>
          <p:cNvCxnSpPr>
            <a:stCxn id="1168" idx="2"/>
            <a:endCxn id="1174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7" name="Google Shape;1177;p89"/>
          <p:cNvCxnSpPr>
            <a:stCxn id="1168" idx="2"/>
            <a:endCxn id="1178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9" name="Google Shape;1179;p89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80" name="Google Shape;1180;p89"/>
          <p:cNvCxnSpPr>
            <a:stCxn id="1179" idx="2"/>
            <a:endCxn id="1169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1" name="Google Shape;1181;p89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82" name="Google Shape;1182;p89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72" name="Google Shape;1172;p89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83" name="Google Shape;1183;p89"/>
          <p:cNvCxnSpPr>
            <a:stCxn id="1172" idx="2"/>
            <a:endCxn id="1181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4" name="Google Shape;1184;p89"/>
          <p:cNvCxnSpPr>
            <a:stCxn id="1172" idx="2"/>
            <a:endCxn id="1182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5" name="Google Shape;1185;p89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86" name="Google Shape;1186;p89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87" name="Google Shape;1187;p89"/>
          <p:cNvCxnSpPr>
            <a:stCxn id="1172" idx="2"/>
            <a:endCxn id="1185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8" name="Google Shape;1188;p89"/>
          <p:cNvCxnSpPr>
            <a:stCxn id="1172" idx="2"/>
            <a:endCxn id="1186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8" name="Google Shape;1178;p89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89" name="Google Shape;1189;p89"/>
          <p:cNvCxnSpPr>
            <a:endCxn id="1190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1" name="Google Shape;1191;p89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92" name="Google Shape;1192;p89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193" name="Google Shape;1193;p89"/>
          <p:cNvCxnSpPr>
            <a:endCxn id="1191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4" name="Google Shape;1194;p89"/>
          <p:cNvCxnSpPr>
            <a:endCxn id="119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0" name="Google Shape;1190;p89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95" name="Google Shape;1195;p89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6" name="Google Shape;1196;p89"/>
          <p:cNvCxnSpPr>
            <a:stCxn id="1197" idx="2"/>
            <a:endCxn id="1195" idx="1"/>
          </p:cNvCxnSpPr>
          <p:nvPr/>
        </p:nvCxnSpPr>
        <p:spPr>
          <a:xfrm>
            <a:off x="2367838" y="2601600"/>
            <a:ext cx="10794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7" name="Google Shape;1197;p89"/>
          <p:cNvSpPr/>
          <p:nvPr/>
        </p:nvSpPr>
        <p:spPr>
          <a:xfrm>
            <a:off x="2011888" y="2331600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OnPush turned on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98" name="Google Shape;1198;p89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/>
              <a:t>ChangeDetectionStrategy.</a:t>
            </a:r>
            <a:r>
              <a:rPr b="1" lang="en-GB" sz="2500"/>
              <a:t>OnPush</a:t>
            </a:r>
            <a:endParaRPr sz="25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3" name="Google Shape;1203;p90"/>
          <p:cNvCxnSpPr>
            <a:endCxn id="1204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5" name="Google Shape;1205;p90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06" name="Google Shape;1206;p90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07" name="Google Shape;1207;p90"/>
          <p:cNvCxnSpPr>
            <a:stCxn id="1206" idx="2"/>
            <a:endCxn id="1205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8" name="Google Shape;1208;p90"/>
          <p:cNvCxnSpPr>
            <a:stCxn id="1206" idx="2"/>
            <a:endCxn id="1209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0" name="Google Shape;1210;p90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11" name="Google Shape;1211;p90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12" name="Google Shape;1212;p90"/>
          <p:cNvCxnSpPr>
            <a:stCxn id="1205" idx="2"/>
            <a:endCxn id="1210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3" name="Google Shape;1213;p90"/>
          <p:cNvCxnSpPr>
            <a:stCxn id="1205" idx="2"/>
            <a:endCxn id="1211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4" name="Google Shape;1214;p90"/>
          <p:cNvCxnSpPr>
            <a:stCxn id="1205" idx="2"/>
            <a:endCxn id="1215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6" name="Google Shape;1216;p90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17" name="Google Shape;1217;p90"/>
          <p:cNvCxnSpPr>
            <a:stCxn id="1216" idx="2"/>
            <a:endCxn id="1206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8" name="Google Shape;1218;p90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19" name="Google Shape;1219;p90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09" name="Google Shape;1209;p90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20" name="Google Shape;1220;p90"/>
          <p:cNvCxnSpPr>
            <a:stCxn id="1209" idx="2"/>
            <a:endCxn id="1218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1" name="Google Shape;1221;p90"/>
          <p:cNvCxnSpPr>
            <a:stCxn id="1209" idx="2"/>
            <a:endCxn id="1219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2" name="Google Shape;1222;p90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23" name="Google Shape;1223;p90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24" name="Google Shape;1224;p90"/>
          <p:cNvCxnSpPr>
            <a:stCxn id="1209" idx="2"/>
            <a:endCxn id="1222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5" name="Google Shape;1225;p90"/>
          <p:cNvCxnSpPr>
            <a:stCxn id="1209" idx="2"/>
            <a:endCxn id="1223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5" name="Google Shape;1215;p90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26" name="Google Shape;1226;p90"/>
          <p:cNvSpPr/>
          <p:nvPr/>
        </p:nvSpPr>
        <p:spPr>
          <a:xfrm>
            <a:off x="7169200" y="28015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CLICK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27" name="Google Shape;1227;p90"/>
          <p:cNvCxnSpPr>
            <a:stCxn id="1215" idx="3"/>
            <a:endCxn id="1226" idx="1"/>
          </p:cNvCxnSpPr>
          <p:nvPr/>
        </p:nvCxnSpPr>
        <p:spPr>
          <a:xfrm flipH="1" rot="10800000">
            <a:off x="5446025" y="2936549"/>
            <a:ext cx="1723200" cy="6792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pic>
        <p:nvPicPr>
          <p:cNvPr descr="Bildergebnis für mouse pointer svg" id="1228" name="Google Shape;122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241" y="2263364"/>
            <a:ext cx="27781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angular logo" id="1229" name="Google Shape;1229;p90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6278887" y="2988928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90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90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90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90"/>
          <p:cNvSpPr txBox="1"/>
          <p:nvPr/>
        </p:nvSpPr>
        <p:spPr>
          <a:xfrm>
            <a:off x="7003300" y="3158100"/>
            <a:ext cx="10437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markDirty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234" name="Google Shape;1234;p90"/>
          <p:cNvCxnSpPr>
            <a:endCxn id="1235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4" name="Google Shape;1204;p90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36" name="Google Shape;1236;p90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37" name="Google Shape;1237;p90"/>
          <p:cNvCxnSpPr>
            <a:endCxn id="1236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5" name="Google Shape;1235;p90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38" name="Google Shape;1238;p90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9" name="Google Shape;1239;p90"/>
          <p:cNvCxnSpPr>
            <a:stCxn id="1240" idx="2"/>
            <a:endCxn id="1238" idx="1"/>
          </p:cNvCxnSpPr>
          <p:nvPr/>
        </p:nvCxnSpPr>
        <p:spPr>
          <a:xfrm>
            <a:off x="2367838" y="2601600"/>
            <a:ext cx="10794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0" name="Google Shape;1240;p90"/>
          <p:cNvSpPr/>
          <p:nvPr/>
        </p:nvSpPr>
        <p:spPr>
          <a:xfrm>
            <a:off x="2011888" y="2331600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OnPush turned on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1" name="Google Shape;1241;p90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/>
              <a:t>ChangeDetectionStrategy.</a:t>
            </a:r>
            <a:r>
              <a:rPr b="1" lang="en-GB" sz="2500"/>
              <a:t>OnPush</a:t>
            </a:r>
            <a:endParaRPr sz="25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6" name="Google Shape;1246;p91"/>
          <p:cNvCxnSpPr>
            <a:endCxn id="1247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8" name="Google Shape;1248;p91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9" name="Google Shape;1249;p91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50" name="Google Shape;1250;p91"/>
          <p:cNvCxnSpPr>
            <a:stCxn id="1249" idx="2"/>
            <a:endCxn id="1248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1" name="Google Shape;1251;p91"/>
          <p:cNvCxnSpPr>
            <a:stCxn id="1249" idx="2"/>
            <a:endCxn id="1252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3" name="Google Shape;1253;p91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54" name="Google Shape;1254;p91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55" name="Google Shape;1255;p91"/>
          <p:cNvCxnSpPr>
            <a:stCxn id="1248" idx="2"/>
            <a:endCxn id="1253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6" name="Google Shape;1256;p91"/>
          <p:cNvCxnSpPr>
            <a:stCxn id="1248" idx="2"/>
            <a:endCxn id="1254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7" name="Google Shape;1257;p91"/>
          <p:cNvCxnSpPr>
            <a:stCxn id="1248" idx="2"/>
            <a:endCxn id="1258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9" name="Google Shape;1259;p91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60" name="Google Shape;1260;p91"/>
          <p:cNvCxnSpPr>
            <a:stCxn id="1259" idx="2"/>
            <a:endCxn id="1249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1" name="Google Shape;1261;p91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62" name="Google Shape;1262;p91"/>
          <p:cNvSpPr/>
          <p:nvPr/>
        </p:nvSpPr>
        <p:spPr>
          <a:xfrm>
            <a:off x="2344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52" name="Google Shape;1252;p91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63" name="Google Shape;1263;p91"/>
          <p:cNvCxnSpPr>
            <a:stCxn id="1252" idx="2"/>
            <a:endCxn id="1261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4" name="Google Shape;1264;p91"/>
          <p:cNvCxnSpPr>
            <a:stCxn id="1252" idx="2"/>
            <a:endCxn id="1262" idx="0"/>
          </p:cNvCxnSpPr>
          <p:nvPr/>
        </p:nvCxnSpPr>
        <p:spPr>
          <a:xfrm rot="5400000">
            <a:off x="2928891" y="2676912"/>
            <a:ext cx="353100" cy="11424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5" name="Google Shape;1265;p91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66" name="Google Shape;1266;p91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67" name="Google Shape;1267;p91"/>
          <p:cNvCxnSpPr>
            <a:stCxn id="1252" idx="2"/>
            <a:endCxn id="1265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8" name="Google Shape;1268;p91"/>
          <p:cNvCxnSpPr>
            <a:stCxn id="1252" idx="2"/>
            <a:endCxn id="1266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8" name="Google Shape;1258;p91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69" name="Google Shape;1269;p91"/>
          <p:cNvSpPr/>
          <p:nvPr/>
        </p:nvSpPr>
        <p:spPr>
          <a:xfrm>
            <a:off x="7169200" y="28015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CLICK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70" name="Google Shape;1270;p91"/>
          <p:cNvCxnSpPr>
            <a:stCxn id="1258" idx="3"/>
            <a:endCxn id="1269" idx="1"/>
          </p:cNvCxnSpPr>
          <p:nvPr/>
        </p:nvCxnSpPr>
        <p:spPr>
          <a:xfrm flipH="1" rot="10800000">
            <a:off x="5446025" y="2936549"/>
            <a:ext cx="1723200" cy="6792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pic>
        <p:nvPicPr>
          <p:cNvPr descr="Bildergebnis für mouse pointer svg" id="1271" name="Google Shape;127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241" y="2263364"/>
            <a:ext cx="27781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angular logo" id="1272" name="Google Shape;1272;p91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6278887" y="2988928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91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91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91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91"/>
          <p:cNvSpPr txBox="1"/>
          <p:nvPr/>
        </p:nvSpPr>
        <p:spPr>
          <a:xfrm>
            <a:off x="7003300" y="3158100"/>
            <a:ext cx="10437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markDirty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277" name="Google Shape;1277;p91"/>
          <p:cNvCxnSpPr>
            <a:endCxn id="1278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7" name="Google Shape;1247;p91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79" name="Google Shape;1279;p91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80" name="Google Shape;1280;p91"/>
          <p:cNvCxnSpPr>
            <a:endCxn id="1279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8" name="Google Shape;1278;p91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81" name="Google Shape;1281;p91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2" name="Google Shape;1282;p91"/>
          <p:cNvCxnSpPr>
            <a:stCxn id="1283" idx="2"/>
            <a:endCxn id="1281" idx="1"/>
          </p:cNvCxnSpPr>
          <p:nvPr/>
        </p:nvCxnSpPr>
        <p:spPr>
          <a:xfrm>
            <a:off x="2367838" y="2601600"/>
            <a:ext cx="10794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3" name="Google Shape;1283;p91"/>
          <p:cNvSpPr/>
          <p:nvPr/>
        </p:nvSpPr>
        <p:spPr>
          <a:xfrm>
            <a:off x="2011888" y="2331600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OnPush turned on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84" name="Google Shape;1284;p91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85" name="Google Shape;1285;p91"/>
          <p:cNvCxnSpPr>
            <a:endCxn id="1284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1286" name="Google Shape;1286;p91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73419"/>
            <a:ext cx="359262" cy="388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7" name="Google Shape;1287;p91"/>
          <p:cNvCxnSpPr/>
          <p:nvPr/>
        </p:nvCxnSpPr>
        <p:spPr>
          <a:xfrm>
            <a:off x="4130311" y="1526850"/>
            <a:ext cx="3039000" cy="14097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1288" name="Google Shape;1288;p91"/>
          <p:cNvGrpSpPr/>
          <p:nvPr/>
        </p:nvGrpSpPr>
        <p:grpSpPr>
          <a:xfrm>
            <a:off x="5414322" y="1971246"/>
            <a:ext cx="321214" cy="321206"/>
            <a:chOff x="1668814" y="3171124"/>
            <a:chExt cx="433311" cy="433301"/>
          </a:xfrm>
        </p:grpSpPr>
        <p:sp>
          <p:nvSpPr>
            <p:cNvPr id="1289" name="Google Shape;1289;p91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91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1291" name="Google Shape;1291;p91"/>
          <p:cNvSpPr txBox="1"/>
          <p:nvPr/>
        </p:nvSpPr>
        <p:spPr>
          <a:xfrm>
            <a:off x="41049" y="618935"/>
            <a:ext cx="64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💡</a:t>
            </a:r>
            <a:endParaRPr/>
          </a:p>
        </p:txBody>
      </p:sp>
      <p:sp>
        <p:nvSpPr>
          <p:cNvPr id="1292" name="Google Shape;1292;p91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/>
              <a:t>ChangeDetectionStrategy.</a:t>
            </a:r>
            <a:r>
              <a:rPr b="1" lang="en-GB" sz="2500"/>
              <a:t>OnPush</a:t>
            </a:r>
            <a:br>
              <a:rPr b="1" lang="en-GB" sz="1800"/>
            </a:br>
            <a:r>
              <a:rPr b="1" lang="en-GB" sz="1800"/>
              <a:t>  </a:t>
            </a:r>
            <a:r>
              <a:rPr lang="en-GB" sz="1600"/>
              <a:t>Only dirty path gets change detected</a:t>
            </a:r>
            <a:endParaRPr sz="2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Change Detection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91" name="Google Shape;291;p47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@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Component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selector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my-app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',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template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`</a:t>
            </a:r>
            <a:endParaRPr sz="1200">
              <a:solidFill>
                <a:srgbClr val="C3E88D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div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{{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state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}}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&lt;/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div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button</a:t>
            </a:r>
            <a:r>
              <a:rPr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b="1"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click</a:t>
            </a:r>
            <a:r>
              <a:rPr b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)=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"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updateState</a:t>
            </a:r>
            <a:r>
              <a:rPr b="1"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"&gt;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click me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&lt;/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button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`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export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class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AppComponent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state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state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updateState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void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state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updated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92" name="Google Shape;292;p47"/>
          <p:cNvSpPr/>
          <p:nvPr/>
        </p:nvSpPr>
        <p:spPr>
          <a:xfrm>
            <a:off x="1360425" y="3821975"/>
            <a:ext cx="2286300" cy="28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7" name="Google Shape;1297;p92"/>
          <p:cNvCxnSpPr>
            <a:endCxn id="129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9" name="Google Shape;1299;p92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00" name="Google Shape;1300;p92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01" name="Google Shape;1301;p92"/>
          <p:cNvCxnSpPr>
            <a:stCxn id="1300" idx="2"/>
            <a:endCxn id="1299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2" name="Google Shape;1302;p92"/>
          <p:cNvCxnSpPr>
            <a:stCxn id="1300" idx="2"/>
            <a:endCxn id="1303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4" name="Google Shape;1304;p92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05" name="Google Shape;1305;p92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06" name="Google Shape;1306;p92"/>
          <p:cNvCxnSpPr>
            <a:stCxn id="1299" idx="2"/>
            <a:endCxn id="1304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7" name="Google Shape;1307;p92"/>
          <p:cNvCxnSpPr>
            <a:stCxn id="1299" idx="2"/>
            <a:endCxn id="1305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8" name="Google Shape;1308;p92"/>
          <p:cNvCxnSpPr>
            <a:stCxn id="1299" idx="2"/>
            <a:endCxn id="1309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0" name="Google Shape;1310;p92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11" name="Google Shape;1311;p92"/>
          <p:cNvCxnSpPr>
            <a:stCxn id="1310" idx="2"/>
            <a:endCxn id="1300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2" name="Google Shape;1312;p92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13" name="Google Shape;1313;p92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03" name="Google Shape;1303;p92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14" name="Google Shape;1314;p92"/>
          <p:cNvCxnSpPr>
            <a:stCxn id="1303" idx="2"/>
            <a:endCxn id="1312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5" name="Google Shape;1315;p92"/>
          <p:cNvCxnSpPr>
            <a:stCxn id="1303" idx="2"/>
            <a:endCxn id="1313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6" name="Google Shape;1316;p92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17" name="Google Shape;1317;p92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18" name="Google Shape;1318;p92"/>
          <p:cNvCxnSpPr>
            <a:stCxn id="1303" idx="2"/>
            <a:endCxn id="1316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9" name="Google Shape;1319;p92"/>
          <p:cNvCxnSpPr>
            <a:stCxn id="1303" idx="2"/>
            <a:endCxn id="1317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9" name="Google Shape;1309;p92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0" name="Google Shape;1320;p92"/>
          <p:cNvSpPr/>
          <p:nvPr/>
        </p:nvSpPr>
        <p:spPr>
          <a:xfrm>
            <a:off x="7169200" y="28015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CLICK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21" name="Google Shape;1321;p92"/>
          <p:cNvCxnSpPr>
            <a:stCxn id="1309" idx="3"/>
            <a:endCxn id="1320" idx="1"/>
          </p:cNvCxnSpPr>
          <p:nvPr/>
        </p:nvCxnSpPr>
        <p:spPr>
          <a:xfrm flipH="1" rot="10800000">
            <a:off x="5446025" y="2936549"/>
            <a:ext cx="1723200" cy="6792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pic>
        <p:nvPicPr>
          <p:cNvPr descr="Bildergebnis für mouse pointer svg" id="1322" name="Google Shape;132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241" y="2263364"/>
            <a:ext cx="27781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dergebnis für angular logo" id="1323" name="Google Shape;1323;p92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6278887" y="2988928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92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92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92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92"/>
          <p:cNvSpPr txBox="1"/>
          <p:nvPr/>
        </p:nvSpPr>
        <p:spPr>
          <a:xfrm>
            <a:off x="7003300" y="3158100"/>
            <a:ext cx="10437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markDirty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328" name="Google Shape;1328;p92"/>
          <p:cNvCxnSpPr>
            <a:endCxn id="1329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8" name="Google Shape;1298;p92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0" name="Google Shape;1330;p92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31" name="Google Shape;1331;p92"/>
          <p:cNvCxnSpPr>
            <a:endCxn id="1330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9" name="Google Shape;1329;p92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2" name="Google Shape;1332;p92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3" name="Google Shape;1333;p92"/>
          <p:cNvCxnSpPr>
            <a:stCxn id="1334" idx="2"/>
            <a:endCxn id="1332" idx="1"/>
          </p:cNvCxnSpPr>
          <p:nvPr/>
        </p:nvCxnSpPr>
        <p:spPr>
          <a:xfrm>
            <a:off x="2448553" y="2601600"/>
            <a:ext cx="9987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4" name="Google Shape;1334;p92"/>
          <p:cNvSpPr/>
          <p:nvPr/>
        </p:nvSpPr>
        <p:spPr>
          <a:xfrm>
            <a:off x="2011903" y="2331600"/>
            <a:ext cx="8733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Input binding changed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5" name="Google Shape;1335;p92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36" name="Google Shape;1336;p92"/>
          <p:cNvCxnSpPr>
            <a:endCxn id="1335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1337" name="Google Shape;1337;p92"/>
          <p:cNvCxnSpPr/>
          <p:nvPr/>
        </p:nvCxnSpPr>
        <p:spPr>
          <a:xfrm>
            <a:off x="4130311" y="1526850"/>
            <a:ext cx="3039000" cy="14097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1338" name="Google Shape;1338;p92"/>
          <p:cNvGrpSpPr/>
          <p:nvPr/>
        </p:nvGrpSpPr>
        <p:grpSpPr>
          <a:xfrm>
            <a:off x="5414322" y="1971246"/>
            <a:ext cx="321214" cy="321206"/>
            <a:chOff x="1668814" y="3171124"/>
            <a:chExt cx="433311" cy="433301"/>
          </a:xfrm>
        </p:grpSpPr>
        <p:sp>
          <p:nvSpPr>
            <p:cNvPr id="1339" name="Google Shape;1339;p92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92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1341" name="Google Shape;1341;p92"/>
          <p:cNvSpPr txBox="1"/>
          <p:nvPr/>
        </p:nvSpPr>
        <p:spPr>
          <a:xfrm>
            <a:off x="41049" y="618935"/>
            <a:ext cx="64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💡</a:t>
            </a:r>
            <a:endParaRPr/>
          </a:p>
        </p:txBody>
      </p:sp>
      <p:sp>
        <p:nvSpPr>
          <p:cNvPr id="1342" name="Google Shape;1342;p92"/>
          <p:cNvSpPr txBox="1"/>
          <p:nvPr/>
        </p:nvSpPr>
        <p:spPr>
          <a:xfrm>
            <a:off x="1365700" y="2204875"/>
            <a:ext cx="646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💡</a:t>
            </a:r>
            <a:endParaRPr/>
          </a:p>
        </p:txBody>
      </p:sp>
      <p:sp>
        <p:nvSpPr>
          <p:cNvPr id="1343" name="Google Shape;1343;p92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/>
              <a:t>ChangeDetectionStrategy.</a:t>
            </a:r>
            <a:r>
              <a:rPr b="1" lang="en-GB" sz="2500"/>
              <a:t>OnPush</a:t>
            </a:r>
            <a:br>
              <a:rPr b="1" lang="en-GB" sz="1800"/>
            </a:br>
            <a:r>
              <a:rPr b="1" lang="en-GB" sz="1800"/>
              <a:t>  </a:t>
            </a:r>
            <a:r>
              <a:rPr lang="en-GB" sz="1600"/>
              <a:t>Input binding changed</a:t>
            </a:r>
            <a:endParaRPr sz="2700"/>
          </a:p>
        </p:txBody>
      </p:sp>
      <p:pic>
        <p:nvPicPr>
          <p:cNvPr descr="Bildergebnis für angular logo" id="1344" name="Google Shape;1344;p92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73419"/>
            <a:ext cx="359262" cy="388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9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What does that mean?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94"/>
          <p:cNvSpPr txBox="1"/>
          <p:nvPr/>
        </p:nvSpPr>
        <p:spPr>
          <a:xfrm>
            <a:off x="311700" y="248125"/>
            <a:ext cx="82101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CD</a:t>
            </a:r>
            <a:r>
              <a:rPr lang="en-GB" sz="2500">
                <a:solidFill>
                  <a:srgbClr val="000000"/>
                </a:solidFill>
              </a:rPr>
              <a:t>.</a:t>
            </a:r>
            <a:r>
              <a:rPr b="1" lang="en-GB" sz="2500"/>
              <a:t>Default</a:t>
            </a:r>
            <a:r>
              <a:rPr lang="en-GB" sz="2500"/>
              <a:t> === </a:t>
            </a:r>
            <a:r>
              <a:rPr lang="en-GB" sz="2500">
                <a:solidFill>
                  <a:schemeClr val="dk1"/>
                </a:solidFill>
              </a:rPr>
              <a:t>O</a:t>
            </a:r>
            <a:r>
              <a:rPr lang="en-GB" sz="2500">
                <a:solidFill>
                  <a:schemeClr val="dk1"/>
                </a:solidFill>
              </a:rPr>
              <a:t>verrender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355" name="Google Shape;1355;p94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56" name="Google Shape;1356;p94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57" name="Google Shape;1357;p94"/>
          <p:cNvCxnSpPr>
            <a:stCxn id="1356" idx="2"/>
            <a:endCxn id="1355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8" name="Google Shape;1358;p94"/>
          <p:cNvCxnSpPr>
            <a:stCxn id="1356" idx="2"/>
            <a:endCxn id="1359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0" name="Google Shape;1360;p94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61" name="Google Shape;1361;p94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62" name="Google Shape;1362;p94"/>
          <p:cNvCxnSpPr>
            <a:stCxn id="1355" idx="2"/>
            <a:endCxn id="1360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3" name="Google Shape;1363;p94"/>
          <p:cNvCxnSpPr>
            <a:stCxn id="1355" idx="2"/>
            <a:endCxn id="1361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4" name="Google Shape;1364;p94"/>
          <p:cNvCxnSpPr>
            <a:stCxn id="1355" idx="2"/>
            <a:endCxn id="1365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6" name="Google Shape;1366;p94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67" name="Google Shape;1367;p94"/>
          <p:cNvCxnSpPr>
            <a:stCxn id="1366" idx="2"/>
            <a:endCxn id="1356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8" name="Google Shape;1368;p94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69" name="Google Shape;1369;p94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59" name="Google Shape;1359;p94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70" name="Google Shape;1370;p94"/>
          <p:cNvCxnSpPr>
            <a:stCxn id="1359" idx="2"/>
            <a:endCxn id="1368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1" name="Google Shape;1371;p94"/>
          <p:cNvCxnSpPr>
            <a:stCxn id="1359" idx="2"/>
            <a:endCxn id="1369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2" name="Google Shape;1372;p94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3" name="Google Shape;1373;p94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74" name="Google Shape;1374;p94"/>
          <p:cNvCxnSpPr>
            <a:stCxn id="1359" idx="2"/>
            <a:endCxn id="1372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5" name="Google Shape;1375;p94"/>
          <p:cNvCxnSpPr>
            <a:stCxn id="1359" idx="2"/>
            <a:endCxn id="1373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5" name="Google Shape;1365;p94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76" name="Google Shape;1376;p94"/>
          <p:cNvCxnSpPr>
            <a:endCxn id="1377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8" name="Google Shape;1378;p94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9" name="Google Shape;1379;p94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80" name="Google Shape;1380;p94"/>
          <p:cNvCxnSpPr>
            <a:endCxn id="137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1" name="Google Shape;1381;p94"/>
          <p:cNvCxnSpPr>
            <a:endCxn id="1379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7" name="Google Shape;1377;p94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82" name="Google Shape;1382;p94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94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94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94"/>
          <p:cNvSpPr/>
          <p:nvPr/>
        </p:nvSpPr>
        <p:spPr>
          <a:xfrm>
            <a:off x="7169200" y="28015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CLICK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86" name="Google Shape;1386;p94"/>
          <p:cNvCxnSpPr>
            <a:endCxn id="1385" idx="1"/>
          </p:cNvCxnSpPr>
          <p:nvPr/>
        </p:nvCxnSpPr>
        <p:spPr>
          <a:xfrm flipH="1" rot="10800000">
            <a:off x="5446000" y="2936575"/>
            <a:ext cx="1723200" cy="679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pic>
        <p:nvPicPr>
          <p:cNvPr descr="Bildergebnis für mouse pointer svg" id="1387" name="Google Shape;138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241" y="2263364"/>
            <a:ext cx="277819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95"/>
          <p:cNvSpPr txBox="1"/>
          <p:nvPr/>
        </p:nvSpPr>
        <p:spPr>
          <a:xfrm>
            <a:off x="311700" y="248125"/>
            <a:ext cx="82101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CD</a:t>
            </a:r>
            <a:r>
              <a:rPr lang="en-GB" sz="2500">
                <a:solidFill>
                  <a:srgbClr val="000000"/>
                </a:solidFill>
              </a:rPr>
              <a:t>.</a:t>
            </a:r>
            <a:r>
              <a:rPr b="1" lang="en-GB" sz="2500">
                <a:solidFill>
                  <a:schemeClr val="dk1"/>
                </a:solidFill>
              </a:rPr>
              <a:t>OnPush </a:t>
            </a:r>
            <a:r>
              <a:rPr lang="en-GB" sz="2500">
                <a:solidFill>
                  <a:schemeClr val="dk1"/>
                </a:solidFill>
              </a:rPr>
              <a:t>is a </a:t>
            </a:r>
            <a:r>
              <a:rPr lang="en-GB" sz="2400">
                <a:solidFill>
                  <a:schemeClr val="dk1"/>
                </a:solidFill>
              </a:rPr>
              <a:t>🛡️</a:t>
            </a:r>
            <a:endParaRPr sz="2800">
              <a:solidFill>
                <a:srgbClr val="000000"/>
              </a:solidFill>
            </a:endParaRPr>
          </a:p>
        </p:txBody>
      </p:sp>
      <p:cxnSp>
        <p:nvCxnSpPr>
          <p:cNvPr id="1393" name="Google Shape;1393;p95"/>
          <p:cNvCxnSpPr>
            <a:endCxn id="1394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5" name="Google Shape;1395;p95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96" name="Google Shape;1396;p95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97" name="Google Shape;1397;p95"/>
          <p:cNvCxnSpPr>
            <a:stCxn id="1396" idx="2"/>
            <a:endCxn id="1395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8" name="Google Shape;1398;p95"/>
          <p:cNvCxnSpPr>
            <a:stCxn id="1396" idx="2"/>
            <a:endCxn id="1399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0" name="Google Shape;1400;p95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01" name="Google Shape;1401;p95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402" name="Google Shape;1402;p95"/>
          <p:cNvCxnSpPr>
            <a:stCxn id="1395" idx="2"/>
            <a:endCxn id="1400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3" name="Google Shape;1403;p95"/>
          <p:cNvCxnSpPr>
            <a:stCxn id="1395" idx="2"/>
            <a:endCxn id="1401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4" name="Google Shape;1404;p95"/>
          <p:cNvCxnSpPr>
            <a:stCxn id="1395" idx="2"/>
            <a:endCxn id="1405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6" name="Google Shape;1406;p95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407" name="Google Shape;1407;p95"/>
          <p:cNvCxnSpPr>
            <a:stCxn id="1406" idx="2"/>
            <a:endCxn id="1396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8" name="Google Shape;1408;p95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09" name="Google Shape;1409;p95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99" name="Google Shape;1399;p95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410" name="Google Shape;1410;p95"/>
          <p:cNvCxnSpPr>
            <a:stCxn id="1399" idx="2"/>
            <a:endCxn id="1408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1" name="Google Shape;1411;p95"/>
          <p:cNvCxnSpPr>
            <a:stCxn id="1399" idx="2"/>
            <a:endCxn id="1409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2" name="Google Shape;1412;p95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13" name="Google Shape;1413;p95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414" name="Google Shape;1414;p95"/>
          <p:cNvCxnSpPr>
            <a:stCxn id="1399" idx="2"/>
            <a:endCxn id="1412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5" name="Google Shape;1415;p95"/>
          <p:cNvCxnSpPr>
            <a:stCxn id="1399" idx="2"/>
            <a:endCxn id="1413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5" name="Google Shape;1405;p95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16" name="Google Shape;1416;p95"/>
          <p:cNvSpPr/>
          <p:nvPr/>
        </p:nvSpPr>
        <p:spPr>
          <a:xfrm>
            <a:off x="7169200" y="28015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CLICK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417" name="Google Shape;1417;p95"/>
          <p:cNvCxnSpPr>
            <a:stCxn id="1405" idx="3"/>
            <a:endCxn id="1416" idx="1"/>
          </p:cNvCxnSpPr>
          <p:nvPr/>
        </p:nvCxnSpPr>
        <p:spPr>
          <a:xfrm flipH="1" rot="10800000">
            <a:off x="5446025" y="2936549"/>
            <a:ext cx="1723200" cy="6792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pic>
        <p:nvPicPr>
          <p:cNvPr descr="Bildergebnis für mouse pointer svg" id="1418" name="Google Shape;141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241" y="2263364"/>
            <a:ext cx="277819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95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95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95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2" name="Google Shape;1422;p95"/>
          <p:cNvCxnSpPr>
            <a:endCxn id="1423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4" name="Google Shape;1394;p95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24" name="Google Shape;1424;p95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425" name="Google Shape;1425;p95"/>
          <p:cNvCxnSpPr>
            <a:endCxn id="1424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3" name="Google Shape;1423;p95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26" name="Google Shape;1426;p95"/>
          <p:cNvSpPr txBox="1"/>
          <p:nvPr/>
        </p:nvSpPr>
        <p:spPr>
          <a:xfrm>
            <a:off x="3210558" y="2662513"/>
            <a:ext cx="5688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🛡️</a:t>
            </a:r>
            <a:endParaRPr sz="6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96"/>
          <p:cNvSpPr txBox="1"/>
          <p:nvPr>
            <p:ph type="title"/>
          </p:nvPr>
        </p:nvSpPr>
        <p:spPr>
          <a:xfrm>
            <a:off x="311700" y="2150850"/>
            <a:ext cx="6698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Demo &amp; </a:t>
            </a:r>
            <a:br>
              <a:rPr lang="en-GB" sz="4800"/>
            </a:br>
            <a:r>
              <a:rPr lang="en-GB" sz="4800"/>
              <a:t>Exercise Time!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ChangeDetectionStrategy.OnPush</a:t>
            </a:r>
            <a:endParaRPr sz="3000"/>
          </a:p>
        </p:txBody>
      </p:sp>
      <p:pic>
        <p:nvPicPr>
          <p:cNvPr id="1432" name="Google Shape;143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7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Manual Change Detection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Change Detection Methods Overview</a:t>
            </a:r>
            <a:endParaRPr/>
          </a:p>
        </p:txBody>
      </p:sp>
      <p:sp>
        <p:nvSpPr>
          <p:cNvPr id="1443" name="Google Shape;1443;p98"/>
          <p:cNvSpPr/>
          <p:nvPr/>
        </p:nvSpPr>
        <p:spPr>
          <a:xfrm>
            <a:off x="311700" y="1472702"/>
            <a:ext cx="3960000" cy="1080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detectChanges</a:t>
            </a:r>
            <a:endParaRPr b="1" sz="16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44" name="Google Shape;1444;p98"/>
          <p:cNvSpPr/>
          <p:nvPr/>
        </p:nvSpPr>
        <p:spPr>
          <a:xfrm>
            <a:off x="4866150" y="1472702"/>
            <a:ext cx="3960000" cy="1080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markForCheck</a:t>
            </a:r>
            <a:endParaRPr b="1" sz="16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445" name="Google Shape;1445;p98"/>
          <p:cNvGrpSpPr/>
          <p:nvPr/>
        </p:nvGrpSpPr>
        <p:grpSpPr>
          <a:xfrm>
            <a:off x="1429889" y="3029712"/>
            <a:ext cx="1467888" cy="1217256"/>
            <a:chOff x="1344120" y="619900"/>
            <a:chExt cx="1467888" cy="1217256"/>
          </a:xfrm>
        </p:grpSpPr>
        <p:sp>
          <p:nvSpPr>
            <p:cNvPr id="1446" name="Google Shape;1446;p98"/>
            <p:cNvSpPr/>
            <p:nvPr/>
          </p:nvSpPr>
          <p:spPr>
            <a:xfrm>
              <a:off x="2597209" y="1621039"/>
              <a:ext cx="214800" cy="214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47" name="Google Shape;1447;p98"/>
            <p:cNvSpPr/>
            <p:nvPr/>
          </p:nvSpPr>
          <p:spPr>
            <a:xfrm>
              <a:off x="2012872" y="1264332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48" name="Google Shape;1448;p98"/>
            <p:cNvSpPr/>
            <p:nvPr/>
          </p:nvSpPr>
          <p:spPr>
            <a:xfrm>
              <a:off x="1851760" y="942118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1449" name="Google Shape;1449;p98"/>
            <p:cNvCxnSpPr>
              <a:stCxn id="1448" idx="2"/>
              <a:endCxn id="1447" idx="0"/>
            </p:cNvCxnSpPr>
            <p:nvPr/>
          </p:nvCxnSpPr>
          <p:spPr>
            <a:xfrm flipH="1" rot="-5400000">
              <a:off x="1986010" y="1130068"/>
              <a:ext cx="107400" cy="161100"/>
            </a:xfrm>
            <a:prstGeom prst="curvedConnector3">
              <a:avLst>
                <a:gd fmla="val 50006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50" name="Google Shape;1450;p98"/>
            <p:cNvCxnSpPr>
              <a:stCxn id="1448" idx="2"/>
              <a:endCxn id="1451" idx="0"/>
            </p:cNvCxnSpPr>
            <p:nvPr/>
          </p:nvCxnSpPr>
          <p:spPr>
            <a:xfrm rot="5400000">
              <a:off x="1830610" y="1135768"/>
              <a:ext cx="107400" cy="149700"/>
            </a:xfrm>
            <a:prstGeom prst="curvedConnector3">
              <a:avLst>
                <a:gd fmla="val 50006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52" name="Google Shape;1452;p98"/>
            <p:cNvSpPr/>
            <p:nvPr/>
          </p:nvSpPr>
          <p:spPr>
            <a:xfrm>
              <a:off x="2310788" y="1622356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53" name="Google Shape;1453;p98"/>
            <p:cNvSpPr/>
            <p:nvPr/>
          </p:nvSpPr>
          <p:spPr>
            <a:xfrm>
              <a:off x="2012872" y="1622356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1454" name="Google Shape;1454;p98"/>
            <p:cNvCxnSpPr>
              <a:stCxn id="1447" idx="2"/>
              <a:endCxn id="1452" idx="0"/>
            </p:cNvCxnSpPr>
            <p:nvPr/>
          </p:nvCxnSpPr>
          <p:spPr>
            <a:xfrm flipH="1" rot="-5400000">
              <a:off x="2197672" y="1401732"/>
              <a:ext cx="143100" cy="297900"/>
            </a:xfrm>
            <a:prstGeom prst="curved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55" name="Google Shape;1455;p98"/>
            <p:cNvCxnSpPr>
              <a:stCxn id="1447" idx="2"/>
              <a:endCxn id="1453" idx="0"/>
            </p:cNvCxnSpPr>
            <p:nvPr/>
          </p:nvCxnSpPr>
          <p:spPr>
            <a:xfrm flipH="1" rot="-5400000">
              <a:off x="2049022" y="1550382"/>
              <a:ext cx="143100" cy="600"/>
            </a:xfrm>
            <a:prstGeom prst="curved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56" name="Google Shape;1456;p98"/>
            <p:cNvCxnSpPr>
              <a:stCxn id="1447" idx="2"/>
              <a:endCxn id="1446" idx="0"/>
            </p:cNvCxnSpPr>
            <p:nvPr/>
          </p:nvCxnSpPr>
          <p:spPr>
            <a:xfrm flipH="1" rot="-5400000">
              <a:off x="2341522" y="1257882"/>
              <a:ext cx="141900" cy="584400"/>
            </a:xfrm>
            <a:prstGeom prst="curvedConnector3">
              <a:avLst>
                <a:gd fmla="val 5000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57" name="Google Shape;1457;p98"/>
            <p:cNvSpPr/>
            <p:nvPr/>
          </p:nvSpPr>
          <p:spPr>
            <a:xfrm>
              <a:off x="1851760" y="619900"/>
              <a:ext cx="214800" cy="2148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1458" name="Google Shape;1458;p98"/>
            <p:cNvCxnSpPr>
              <a:stCxn id="1457" idx="2"/>
              <a:endCxn id="1448" idx="0"/>
            </p:cNvCxnSpPr>
            <p:nvPr/>
          </p:nvCxnSpPr>
          <p:spPr>
            <a:xfrm flipH="1" rot="-5400000">
              <a:off x="1905760" y="888100"/>
              <a:ext cx="107400" cy="600"/>
            </a:xfrm>
            <a:prstGeom prst="curvedConnector3">
              <a:avLst>
                <a:gd fmla="val 50008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59" name="Google Shape;1459;p98"/>
            <p:cNvSpPr/>
            <p:nvPr/>
          </p:nvSpPr>
          <p:spPr>
            <a:xfrm>
              <a:off x="1379923" y="1622356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51" name="Google Shape;1451;p98"/>
            <p:cNvSpPr/>
            <p:nvPr/>
          </p:nvSpPr>
          <p:spPr>
            <a:xfrm>
              <a:off x="1702145" y="1264331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1460" name="Google Shape;1460;p98"/>
            <p:cNvCxnSpPr>
              <a:stCxn id="1451" idx="2"/>
              <a:endCxn id="1459" idx="0"/>
            </p:cNvCxnSpPr>
            <p:nvPr/>
          </p:nvCxnSpPr>
          <p:spPr>
            <a:xfrm rot="5400000">
              <a:off x="1576895" y="1389581"/>
              <a:ext cx="143100" cy="322200"/>
            </a:xfrm>
            <a:prstGeom prst="curvedConnector3">
              <a:avLst>
                <a:gd fmla="val 5004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61" name="Google Shape;1461;p98"/>
            <p:cNvSpPr/>
            <p:nvPr/>
          </p:nvSpPr>
          <p:spPr>
            <a:xfrm>
              <a:off x="1702145" y="1622356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1462" name="Google Shape;1462;p98"/>
            <p:cNvCxnSpPr>
              <a:stCxn id="1451" idx="2"/>
              <a:endCxn id="1461" idx="0"/>
            </p:cNvCxnSpPr>
            <p:nvPr/>
          </p:nvCxnSpPr>
          <p:spPr>
            <a:xfrm flipH="1" rot="-5400000">
              <a:off x="1738295" y="1550381"/>
              <a:ext cx="143100" cy="600"/>
            </a:xfrm>
            <a:prstGeom prst="curvedConnector3">
              <a:avLst>
                <a:gd fmla="val 5004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63" name="Google Shape;1463;p98"/>
            <p:cNvSpPr/>
            <p:nvPr/>
          </p:nvSpPr>
          <p:spPr>
            <a:xfrm>
              <a:off x="1668619" y="1335940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98"/>
            <p:cNvSpPr/>
            <p:nvPr/>
          </p:nvSpPr>
          <p:spPr>
            <a:xfrm>
              <a:off x="1979650" y="1335940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98"/>
            <p:cNvSpPr/>
            <p:nvPr/>
          </p:nvSpPr>
          <p:spPr>
            <a:xfrm>
              <a:off x="1974245" y="1693960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98"/>
            <p:cNvSpPr/>
            <p:nvPr/>
          </p:nvSpPr>
          <p:spPr>
            <a:xfrm>
              <a:off x="2274986" y="1693960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98"/>
            <p:cNvSpPr/>
            <p:nvPr/>
          </p:nvSpPr>
          <p:spPr>
            <a:xfrm>
              <a:off x="2561406" y="1693960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98"/>
            <p:cNvSpPr/>
            <p:nvPr/>
          </p:nvSpPr>
          <p:spPr>
            <a:xfrm>
              <a:off x="1816714" y="1013722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98"/>
            <p:cNvSpPr/>
            <p:nvPr/>
          </p:nvSpPr>
          <p:spPr>
            <a:xfrm>
              <a:off x="1666343" y="1693960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98"/>
            <p:cNvSpPr/>
            <p:nvPr/>
          </p:nvSpPr>
          <p:spPr>
            <a:xfrm>
              <a:off x="1344120" y="1693960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71" name="Google Shape;1471;p98"/>
          <p:cNvCxnSpPr/>
          <p:nvPr/>
        </p:nvCxnSpPr>
        <p:spPr>
          <a:xfrm>
            <a:off x="2771125" y="3029700"/>
            <a:ext cx="0" cy="6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2" name="Google Shape;1472;p98"/>
          <p:cNvCxnSpPr/>
          <p:nvPr/>
        </p:nvCxnSpPr>
        <p:spPr>
          <a:xfrm>
            <a:off x="7388375" y="3029700"/>
            <a:ext cx="0" cy="6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1473" name="Google Shape;1473;p98"/>
          <p:cNvGrpSpPr/>
          <p:nvPr/>
        </p:nvGrpSpPr>
        <p:grpSpPr>
          <a:xfrm>
            <a:off x="5920477" y="3029712"/>
            <a:ext cx="1467888" cy="1217256"/>
            <a:chOff x="5357895" y="763175"/>
            <a:chExt cx="1467888" cy="1217256"/>
          </a:xfrm>
        </p:grpSpPr>
        <p:sp>
          <p:nvSpPr>
            <p:cNvPr id="1474" name="Google Shape;1474;p98"/>
            <p:cNvSpPr/>
            <p:nvPr/>
          </p:nvSpPr>
          <p:spPr>
            <a:xfrm>
              <a:off x="6610984" y="1764314"/>
              <a:ext cx="214800" cy="214800"/>
            </a:xfrm>
            <a:prstGeom prst="rect">
              <a:avLst/>
            </a:prstGeom>
            <a:solidFill>
              <a:srgbClr val="F1C232"/>
            </a:solidFill>
            <a:ln cap="flat" cmpd="sng" w="952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75" name="Google Shape;1475;p98"/>
            <p:cNvSpPr/>
            <p:nvPr/>
          </p:nvSpPr>
          <p:spPr>
            <a:xfrm>
              <a:off x="6026647" y="1407607"/>
              <a:ext cx="214800" cy="214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76" name="Google Shape;1476;p98"/>
            <p:cNvSpPr/>
            <p:nvPr/>
          </p:nvSpPr>
          <p:spPr>
            <a:xfrm>
              <a:off x="5865535" y="1085393"/>
              <a:ext cx="214800" cy="2148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1477" name="Google Shape;1477;p98"/>
            <p:cNvCxnSpPr>
              <a:stCxn id="1476" idx="2"/>
              <a:endCxn id="1475" idx="0"/>
            </p:cNvCxnSpPr>
            <p:nvPr/>
          </p:nvCxnSpPr>
          <p:spPr>
            <a:xfrm flipH="1" rot="-5400000">
              <a:off x="5999785" y="1273343"/>
              <a:ext cx="107400" cy="161100"/>
            </a:xfrm>
            <a:prstGeom prst="curvedConnector3">
              <a:avLst>
                <a:gd fmla="val 50006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78" name="Google Shape;1478;p98"/>
            <p:cNvCxnSpPr>
              <a:stCxn id="1476" idx="2"/>
              <a:endCxn id="1479" idx="0"/>
            </p:cNvCxnSpPr>
            <p:nvPr/>
          </p:nvCxnSpPr>
          <p:spPr>
            <a:xfrm rot="5400000">
              <a:off x="5844385" y="1279043"/>
              <a:ext cx="107400" cy="149700"/>
            </a:xfrm>
            <a:prstGeom prst="curvedConnector3">
              <a:avLst>
                <a:gd fmla="val 50006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80" name="Google Shape;1480;p98"/>
            <p:cNvSpPr/>
            <p:nvPr/>
          </p:nvSpPr>
          <p:spPr>
            <a:xfrm>
              <a:off x="6324563" y="1765631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81" name="Google Shape;1481;p98"/>
            <p:cNvSpPr/>
            <p:nvPr/>
          </p:nvSpPr>
          <p:spPr>
            <a:xfrm>
              <a:off x="6026647" y="1765631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1482" name="Google Shape;1482;p98"/>
            <p:cNvCxnSpPr>
              <a:stCxn id="1475" idx="2"/>
              <a:endCxn id="1480" idx="0"/>
            </p:cNvCxnSpPr>
            <p:nvPr/>
          </p:nvCxnSpPr>
          <p:spPr>
            <a:xfrm flipH="1" rot="-5400000">
              <a:off x="6211447" y="1545007"/>
              <a:ext cx="143100" cy="297900"/>
            </a:xfrm>
            <a:prstGeom prst="curved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83" name="Google Shape;1483;p98"/>
            <p:cNvCxnSpPr>
              <a:stCxn id="1475" idx="2"/>
              <a:endCxn id="1481" idx="0"/>
            </p:cNvCxnSpPr>
            <p:nvPr/>
          </p:nvCxnSpPr>
          <p:spPr>
            <a:xfrm flipH="1" rot="-5400000">
              <a:off x="6062797" y="1693657"/>
              <a:ext cx="143100" cy="600"/>
            </a:xfrm>
            <a:prstGeom prst="curvedConnector3">
              <a:avLst>
                <a:gd fmla="val 5004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84" name="Google Shape;1484;p98"/>
            <p:cNvCxnSpPr>
              <a:stCxn id="1475" idx="2"/>
              <a:endCxn id="1474" idx="0"/>
            </p:cNvCxnSpPr>
            <p:nvPr/>
          </p:nvCxnSpPr>
          <p:spPr>
            <a:xfrm flipH="1" rot="-5400000">
              <a:off x="6355297" y="1401157"/>
              <a:ext cx="141900" cy="584400"/>
            </a:xfrm>
            <a:prstGeom prst="curvedConnector3">
              <a:avLst>
                <a:gd fmla="val 50003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85" name="Google Shape;1485;p98"/>
            <p:cNvSpPr/>
            <p:nvPr/>
          </p:nvSpPr>
          <p:spPr>
            <a:xfrm>
              <a:off x="5865535" y="763175"/>
              <a:ext cx="214800" cy="2148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1486" name="Google Shape;1486;p98"/>
            <p:cNvCxnSpPr>
              <a:stCxn id="1485" idx="2"/>
              <a:endCxn id="1476" idx="0"/>
            </p:cNvCxnSpPr>
            <p:nvPr/>
          </p:nvCxnSpPr>
          <p:spPr>
            <a:xfrm flipH="1" rot="-5400000">
              <a:off x="5919535" y="1031375"/>
              <a:ext cx="107400" cy="600"/>
            </a:xfrm>
            <a:prstGeom prst="curvedConnector3">
              <a:avLst>
                <a:gd fmla="val 50008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87" name="Google Shape;1487;p98"/>
            <p:cNvSpPr/>
            <p:nvPr/>
          </p:nvSpPr>
          <p:spPr>
            <a:xfrm>
              <a:off x="5393698" y="1765631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79" name="Google Shape;1479;p98"/>
            <p:cNvSpPr/>
            <p:nvPr/>
          </p:nvSpPr>
          <p:spPr>
            <a:xfrm>
              <a:off x="5715920" y="1407606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1488" name="Google Shape;1488;p98"/>
            <p:cNvCxnSpPr>
              <a:stCxn id="1479" idx="2"/>
              <a:endCxn id="1487" idx="0"/>
            </p:cNvCxnSpPr>
            <p:nvPr/>
          </p:nvCxnSpPr>
          <p:spPr>
            <a:xfrm rot="5400000">
              <a:off x="5590670" y="1532856"/>
              <a:ext cx="143100" cy="322200"/>
            </a:xfrm>
            <a:prstGeom prst="curvedConnector3">
              <a:avLst>
                <a:gd fmla="val 5004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89" name="Google Shape;1489;p98"/>
            <p:cNvSpPr/>
            <p:nvPr/>
          </p:nvSpPr>
          <p:spPr>
            <a:xfrm>
              <a:off x="5715920" y="1765631"/>
              <a:ext cx="214800" cy="2148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1490" name="Google Shape;1490;p98"/>
            <p:cNvCxnSpPr>
              <a:stCxn id="1479" idx="2"/>
              <a:endCxn id="1489" idx="0"/>
            </p:cNvCxnSpPr>
            <p:nvPr/>
          </p:nvCxnSpPr>
          <p:spPr>
            <a:xfrm flipH="1" rot="-5400000">
              <a:off x="5752070" y="1693656"/>
              <a:ext cx="143100" cy="600"/>
            </a:xfrm>
            <a:prstGeom prst="curvedConnector3">
              <a:avLst>
                <a:gd fmla="val 5004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91" name="Google Shape;1491;p98"/>
            <p:cNvSpPr/>
            <p:nvPr/>
          </p:nvSpPr>
          <p:spPr>
            <a:xfrm>
              <a:off x="5682394" y="1479215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98"/>
            <p:cNvSpPr/>
            <p:nvPr/>
          </p:nvSpPr>
          <p:spPr>
            <a:xfrm>
              <a:off x="5993425" y="1479215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98"/>
            <p:cNvSpPr/>
            <p:nvPr/>
          </p:nvSpPr>
          <p:spPr>
            <a:xfrm>
              <a:off x="5988020" y="1837235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98"/>
            <p:cNvSpPr/>
            <p:nvPr/>
          </p:nvSpPr>
          <p:spPr>
            <a:xfrm>
              <a:off x="6288761" y="1837235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98"/>
            <p:cNvSpPr/>
            <p:nvPr/>
          </p:nvSpPr>
          <p:spPr>
            <a:xfrm>
              <a:off x="6575181" y="1837235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98"/>
            <p:cNvSpPr/>
            <p:nvPr/>
          </p:nvSpPr>
          <p:spPr>
            <a:xfrm>
              <a:off x="5830489" y="1156997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98"/>
            <p:cNvSpPr/>
            <p:nvPr/>
          </p:nvSpPr>
          <p:spPr>
            <a:xfrm>
              <a:off x="5680118" y="1837235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98"/>
            <p:cNvSpPr/>
            <p:nvPr/>
          </p:nvSpPr>
          <p:spPr>
            <a:xfrm>
              <a:off x="5357895" y="1837235"/>
              <a:ext cx="71700" cy="71700"/>
            </a:xfrm>
            <a:prstGeom prst="triangle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9" name="Google Shape;1499;p98"/>
          <p:cNvSpPr/>
          <p:nvPr/>
        </p:nvSpPr>
        <p:spPr>
          <a:xfrm>
            <a:off x="4439525" y="1943300"/>
            <a:ext cx="208800" cy="208800"/>
          </a:xfrm>
          <a:prstGeom prst="ellipse">
            <a:avLst/>
          </a:prstGeom>
          <a:solidFill>
            <a:srgbClr val="93C47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38761D"/>
                </a:solidFill>
              </a:rPr>
              <a:t>vs</a:t>
            </a:r>
            <a:endParaRPr sz="9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99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markForCheck() vs detectChanges()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505" name="Google Shape;1505;p99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import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 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ChangeDetectorRef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}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from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@angular/core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';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export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class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MovieComponent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private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cdr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inject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ChangeDetectorRef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handleSthChangedAndMarkAllParentsAsDirty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logic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b="1" sz="1200">
              <a:solidFill>
                <a:srgbClr val="82AAF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cdr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markForCheck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handleSthChangedAndDetectChangesForThisViewAndItsChildren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logic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cdr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detectChanges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3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0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CD with async pipe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01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16" name="Google Shape;1516;p101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17" name="Google Shape;1517;p101"/>
          <p:cNvCxnSpPr>
            <a:stCxn id="1516" idx="2"/>
            <a:endCxn id="1515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8" name="Google Shape;1518;p101"/>
          <p:cNvCxnSpPr>
            <a:stCxn id="1516" idx="2"/>
            <a:endCxn id="1519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0" name="Google Shape;1520;p101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21" name="Google Shape;1521;p101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22" name="Google Shape;1522;p101"/>
          <p:cNvCxnSpPr>
            <a:stCxn id="1515" idx="2"/>
            <a:endCxn id="1520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3" name="Google Shape;1523;p101"/>
          <p:cNvCxnSpPr>
            <a:stCxn id="1515" idx="2"/>
            <a:endCxn id="1521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4" name="Google Shape;1524;p101"/>
          <p:cNvCxnSpPr>
            <a:stCxn id="1515" idx="2"/>
            <a:endCxn id="1525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6" name="Google Shape;1526;p101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27" name="Google Shape;1527;p101"/>
          <p:cNvCxnSpPr>
            <a:stCxn id="1526" idx="2"/>
            <a:endCxn id="1516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8" name="Google Shape;1528;p101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29" name="Google Shape;1529;p101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19" name="Google Shape;1519;p101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30" name="Google Shape;1530;p101"/>
          <p:cNvCxnSpPr>
            <a:stCxn id="1519" idx="2"/>
            <a:endCxn id="1528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1" name="Google Shape;1531;p101"/>
          <p:cNvCxnSpPr>
            <a:stCxn id="1519" idx="2"/>
            <a:endCxn id="1529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2" name="Google Shape;1532;p101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33" name="Google Shape;1533;p101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34" name="Google Shape;1534;p101"/>
          <p:cNvCxnSpPr>
            <a:stCxn id="1519" idx="2"/>
            <a:endCxn id="1532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5" name="Google Shape;1535;p101"/>
          <p:cNvCxnSpPr>
            <a:stCxn id="1519" idx="2"/>
            <a:endCxn id="1533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5" name="Google Shape;1525;p101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36" name="Google Shape;1536;p101"/>
          <p:cNvCxnSpPr>
            <a:endCxn id="1537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8" name="Google Shape;1538;p101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39" name="Google Shape;1539;p101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40" name="Google Shape;1540;p101"/>
          <p:cNvCxnSpPr>
            <a:endCxn id="153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1" name="Google Shape;1541;p101"/>
          <p:cNvCxnSpPr>
            <a:endCxn id="1539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7" name="Google Shape;1537;p101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42" name="Google Shape;1542;p101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101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async pipe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544" name="Google Shape;1544;p101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45" name="Google Shape;1545;p101"/>
          <p:cNvCxnSpPr>
            <a:stCxn id="1544" idx="2"/>
            <a:endCxn id="1525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546" name="Google Shape;1546;p101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101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548" name="Google Shape;1548;p101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Change Detection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98" name="Google Shape;298;p48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@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Component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selector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my-app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',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template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`</a:t>
            </a:r>
            <a:endParaRPr sz="1200">
              <a:solidFill>
                <a:srgbClr val="C3E88D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div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{{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state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}}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&lt;/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div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button</a:t>
            </a:r>
            <a:r>
              <a:rPr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b="1"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click</a:t>
            </a:r>
            <a:r>
              <a:rPr b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)=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"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updateState</a:t>
            </a:r>
            <a:r>
              <a:rPr b="1"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"&gt;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click me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&lt;/</a:t>
            </a:r>
            <a:r>
              <a:rPr b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button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`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export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class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AppComponent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state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state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updateState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void</a:t>
            </a:r>
            <a:r>
              <a:rPr lang="en-GB" sz="1200">
                <a:solidFill>
                  <a:srgbClr val="C8D3F5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state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updated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99" name="Google Shape;299;p48"/>
          <p:cNvSpPr/>
          <p:nvPr/>
        </p:nvSpPr>
        <p:spPr>
          <a:xfrm>
            <a:off x="1869000" y="1633450"/>
            <a:ext cx="1124400" cy="28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8"/>
          <p:cNvSpPr/>
          <p:nvPr/>
        </p:nvSpPr>
        <p:spPr>
          <a:xfrm>
            <a:off x="1360425" y="3821975"/>
            <a:ext cx="2286300" cy="28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1" name="Google Shape;301;p48"/>
          <p:cNvCxnSpPr>
            <a:stCxn id="300" idx="0"/>
            <a:endCxn id="299" idx="2"/>
          </p:cNvCxnSpPr>
          <p:nvPr/>
        </p:nvCxnSpPr>
        <p:spPr>
          <a:xfrm rot="10800000">
            <a:off x="2431275" y="1914575"/>
            <a:ext cx="72300" cy="190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3" name="Google Shape;1553;p102"/>
          <p:cNvCxnSpPr>
            <a:endCxn id="1554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5" name="Google Shape;1555;p102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56" name="Google Shape;1556;p102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57" name="Google Shape;1557;p102"/>
          <p:cNvCxnSpPr>
            <a:stCxn id="1556" idx="2"/>
            <a:endCxn id="1555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8" name="Google Shape;1558;p102"/>
          <p:cNvCxnSpPr>
            <a:stCxn id="1556" idx="2"/>
            <a:endCxn id="1559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0" name="Google Shape;1560;p102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61" name="Google Shape;1561;p102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62" name="Google Shape;1562;p102"/>
          <p:cNvCxnSpPr>
            <a:stCxn id="1555" idx="2"/>
            <a:endCxn id="1560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3" name="Google Shape;1563;p102"/>
          <p:cNvCxnSpPr>
            <a:stCxn id="1555" idx="2"/>
            <a:endCxn id="1561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4" name="Google Shape;1564;p102"/>
          <p:cNvCxnSpPr>
            <a:stCxn id="1555" idx="2"/>
            <a:endCxn id="1565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6" name="Google Shape;1566;p102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67" name="Google Shape;1567;p102"/>
          <p:cNvCxnSpPr>
            <a:stCxn id="1566" idx="2"/>
            <a:endCxn id="1556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8" name="Google Shape;1568;p102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69" name="Google Shape;1569;p102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59" name="Google Shape;1559;p102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70" name="Google Shape;1570;p102"/>
          <p:cNvCxnSpPr>
            <a:stCxn id="1559" idx="2"/>
            <a:endCxn id="1568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1" name="Google Shape;1571;p102"/>
          <p:cNvCxnSpPr>
            <a:stCxn id="1559" idx="2"/>
            <a:endCxn id="1569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2" name="Google Shape;1572;p102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73" name="Google Shape;1573;p102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74" name="Google Shape;1574;p102"/>
          <p:cNvCxnSpPr>
            <a:stCxn id="1559" idx="2"/>
            <a:endCxn id="1572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5" name="Google Shape;1575;p102"/>
          <p:cNvCxnSpPr>
            <a:stCxn id="1559" idx="2"/>
            <a:endCxn id="1573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5" name="Google Shape;1565;p102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76" name="Google Shape;1576;p102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02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02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9" name="Google Shape;1579;p102"/>
          <p:cNvCxnSpPr>
            <a:endCxn id="1580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4" name="Google Shape;1554;p102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81" name="Google Shape;1581;p102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82" name="Google Shape;1582;p102"/>
          <p:cNvCxnSpPr>
            <a:endCxn id="1581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0" name="Google Shape;1580;p102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83" name="Google Shape;1583;p102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02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async pipe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585" name="Google Shape;1585;p102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86" name="Google Shape;1586;p102"/>
          <p:cNvCxnSpPr>
            <a:stCxn id="1585" idx="2"/>
            <a:endCxn id="1565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587" name="Google Shape;1587;p102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102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589" name="Google Shape;1589;p102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descr="Bildergebnis für angular logo" id="1590" name="Google Shape;1590;p102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50236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102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</a:t>
            </a:r>
            <a:r>
              <a:rPr lang="en-GB" sz="1050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movies$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| async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2" name="Google Shape;1592;p102"/>
          <p:cNvSpPr txBox="1"/>
          <p:nvPr/>
        </p:nvSpPr>
        <p:spPr>
          <a:xfrm>
            <a:off x="5997000" y="4563175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markForCheck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593" name="Google Shape;1593;p102"/>
          <p:cNvCxnSpPr>
            <a:stCxn id="1591" idx="2"/>
            <a:endCxn id="1592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94" name="Google Shape;1594;p102"/>
          <p:cNvCxnSpPr>
            <a:stCxn id="1565" idx="3"/>
            <a:endCxn id="1591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2857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95" name="Google Shape;1595;p102"/>
          <p:cNvCxnSpPr>
            <a:stCxn id="1566" idx="3"/>
            <a:endCxn id="1585" idx="1"/>
          </p:cNvCxnSpPr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1596" name="Google Shape;1596;p102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1597" name="Google Shape;1597;p102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02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3" name="Google Shape;1603;p103"/>
          <p:cNvCxnSpPr>
            <a:endCxn id="1604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5" name="Google Shape;1605;p103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06" name="Google Shape;1606;p103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07" name="Google Shape;1607;p103"/>
          <p:cNvCxnSpPr>
            <a:stCxn id="1606" idx="2"/>
            <a:endCxn id="1605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8" name="Google Shape;1608;p103"/>
          <p:cNvCxnSpPr>
            <a:stCxn id="1606" idx="2"/>
            <a:endCxn id="1609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0" name="Google Shape;1610;p103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11" name="Google Shape;1611;p103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12" name="Google Shape;1612;p103"/>
          <p:cNvCxnSpPr>
            <a:stCxn id="1605" idx="2"/>
            <a:endCxn id="1610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3" name="Google Shape;1613;p103"/>
          <p:cNvCxnSpPr>
            <a:stCxn id="1605" idx="2"/>
            <a:endCxn id="1611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4" name="Google Shape;1614;p103"/>
          <p:cNvCxnSpPr>
            <a:stCxn id="1605" idx="2"/>
            <a:endCxn id="1615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6" name="Google Shape;1616;p103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17" name="Google Shape;1617;p103"/>
          <p:cNvCxnSpPr>
            <a:stCxn id="1616" idx="2"/>
            <a:endCxn id="1606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8" name="Google Shape;1618;p103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19" name="Google Shape;1619;p103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09" name="Google Shape;1609;p103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20" name="Google Shape;1620;p103"/>
          <p:cNvCxnSpPr>
            <a:stCxn id="1609" idx="2"/>
            <a:endCxn id="1618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1" name="Google Shape;1621;p103"/>
          <p:cNvCxnSpPr>
            <a:stCxn id="1609" idx="2"/>
            <a:endCxn id="1619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2" name="Google Shape;1622;p103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23" name="Google Shape;1623;p103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24" name="Google Shape;1624;p103"/>
          <p:cNvCxnSpPr>
            <a:stCxn id="1609" idx="2"/>
            <a:endCxn id="1622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5" name="Google Shape;1625;p103"/>
          <p:cNvCxnSpPr>
            <a:stCxn id="1609" idx="2"/>
            <a:endCxn id="1623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5" name="Google Shape;1615;p103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26" name="Google Shape;1626;p103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03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03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9" name="Google Shape;1629;p103"/>
          <p:cNvCxnSpPr>
            <a:endCxn id="1630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4" name="Google Shape;1604;p103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31" name="Google Shape;1631;p103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32" name="Google Shape;1632;p103"/>
          <p:cNvCxnSpPr>
            <a:endCxn id="1631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0" name="Google Shape;1630;p103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33" name="Google Shape;1633;p103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03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async pipe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635" name="Google Shape;1635;p103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36" name="Google Shape;1636;p103"/>
          <p:cNvCxnSpPr>
            <a:stCxn id="1635" idx="2"/>
            <a:endCxn id="1615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637" name="Google Shape;1637;p103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03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639" name="Google Shape;1639;p103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descr="Bildergebnis für angular logo" id="1640" name="Google Shape;1640;p103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50236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103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</a:t>
            </a:r>
            <a:r>
              <a:rPr lang="en-GB" sz="1050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movies$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| async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2" name="Google Shape;1642;p103"/>
          <p:cNvSpPr txBox="1"/>
          <p:nvPr/>
        </p:nvSpPr>
        <p:spPr>
          <a:xfrm>
            <a:off x="5997000" y="4563175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markForCheck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643" name="Google Shape;1643;p103"/>
          <p:cNvCxnSpPr>
            <a:stCxn id="1641" idx="2"/>
            <a:endCxn id="1642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44" name="Google Shape;1644;p103"/>
          <p:cNvCxnSpPr>
            <a:stCxn id="1615" idx="3"/>
            <a:endCxn id="1641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45" name="Google Shape;1645;p103"/>
          <p:cNvCxnSpPr>
            <a:stCxn id="1616" idx="3"/>
            <a:endCxn id="1635" idx="1"/>
          </p:cNvCxnSpPr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1646" name="Google Shape;1646;p103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1647" name="Google Shape;1647;p103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03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1649" name="Google Shape;164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5662" y="-51025"/>
            <a:ext cx="7236024" cy="459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03"/>
          <p:cNvSpPr/>
          <p:nvPr/>
        </p:nvSpPr>
        <p:spPr>
          <a:xfrm>
            <a:off x="5918900" y="4498700"/>
            <a:ext cx="2020500" cy="4707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103"/>
          <p:cNvSpPr/>
          <p:nvPr/>
        </p:nvSpPr>
        <p:spPr>
          <a:xfrm>
            <a:off x="1216500" y="3213000"/>
            <a:ext cx="1404600" cy="2535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2" name="Google Shape;1652;p103"/>
          <p:cNvCxnSpPr>
            <a:stCxn id="1650" idx="0"/>
            <a:endCxn id="1651" idx="3"/>
          </p:cNvCxnSpPr>
          <p:nvPr/>
        </p:nvCxnSpPr>
        <p:spPr>
          <a:xfrm rot="10800000">
            <a:off x="2621150" y="3339800"/>
            <a:ext cx="4308000" cy="1158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7" name="Google Shape;1657;p104"/>
          <p:cNvCxnSpPr>
            <a:endCxn id="165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9" name="Google Shape;1659;p104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60" name="Google Shape;1660;p104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61" name="Google Shape;1661;p104"/>
          <p:cNvCxnSpPr>
            <a:stCxn id="1660" idx="2"/>
            <a:endCxn id="1659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2" name="Google Shape;1662;p104"/>
          <p:cNvCxnSpPr>
            <a:stCxn id="1660" idx="2"/>
            <a:endCxn id="1663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4" name="Google Shape;1664;p104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65" name="Google Shape;1665;p104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66" name="Google Shape;1666;p104"/>
          <p:cNvCxnSpPr>
            <a:stCxn id="1659" idx="2"/>
            <a:endCxn id="1664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7" name="Google Shape;1667;p104"/>
          <p:cNvCxnSpPr>
            <a:stCxn id="1659" idx="2"/>
            <a:endCxn id="1665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8" name="Google Shape;1668;p104"/>
          <p:cNvCxnSpPr>
            <a:stCxn id="1659" idx="2"/>
            <a:endCxn id="1669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0" name="Google Shape;1670;p104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71" name="Google Shape;1671;p104"/>
          <p:cNvCxnSpPr>
            <a:stCxn id="1670" idx="2"/>
            <a:endCxn id="1660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2" name="Google Shape;1672;p104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73" name="Google Shape;1673;p104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63" name="Google Shape;1663;p104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74" name="Google Shape;1674;p104"/>
          <p:cNvCxnSpPr>
            <a:stCxn id="1663" idx="2"/>
            <a:endCxn id="1672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5" name="Google Shape;1675;p104"/>
          <p:cNvCxnSpPr>
            <a:stCxn id="1663" idx="2"/>
            <a:endCxn id="1673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6" name="Google Shape;1676;p104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77" name="Google Shape;1677;p104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78" name="Google Shape;1678;p104"/>
          <p:cNvCxnSpPr>
            <a:stCxn id="1663" idx="2"/>
            <a:endCxn id="1676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9" name="Google Shape;1679;p104"/>
          <p:cNvCxnSpPr>
            <a:stCxn id="1663" idx="2"/>
            <a:endCxn id="1677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9" name="Google Shape;1669;p104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80" name="Google Shape;1680;p104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104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104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3" name="Google Shape;1683;p104"/>
          <p:cNvCxnSpPr>
            <a:endCxn id="1684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8" name="Google Shape;1658;p104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85" name="Google Shape;1685;p104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86" name="Google Shape;1686;p104"/>
          <p:cNvCxnSpPr>
            <a:endCxn id="1685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4" name="Google Shape;1684;p104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87" name="Google Shape;1687;p104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104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89" name="Google Shape;1689;p104"/>
          <p:cNvCxnSpPr>
            <a:endCxn id="1688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1690" name="Google Shape;1690;p104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04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async pipe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692" name="Google Shape;1692;p104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93" name="Google Shape;1693;p104"/>
          <p:cNvCxnSpPr>
            <a:stCxn id="1692" idx="2"/>
            <a:endCxn id="1669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694" name="Google Shape;1694;p104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04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696" name="Google Shape;1696;p104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descr="Bildergebnis für angular logo" id="1697" name="Google Shape;1697;p104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550236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104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</a:t>
            </a:r>
            <a:r>
              <a:rPr lang="en-GB" sz="1050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movies$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| async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9" name="Google Shape;1699;p104"/>
          <p:cNvSpPr txBox="1"/>
          <p:nvPr/>
        </p:nvSpPr>
        <p:spPr>
          <a:xfrm>
            <a:off x="5997000" y="4563175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markForCheck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700" name="Google Shape;1700;p104"/>
          <p:cNvCxnSpPr>
            <a:stCxn id="1698" idx="2"/>
            <a:endCxn id="1699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01" name="Google Shape;1701;p104"/>
          <p:cNvCxnSpPr>
            <a:endCxn id="1698" idx="0"/>
          </p:cNvCxnSpPr>
          <p:nvPr/>
        </p:nvCxnSpPr>
        <p:spPr>
          <a:xfrm>
            <a:off x="5445900" y="3615600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02" name="Google Shape;1702;p104"/>
          <p:cNvCxnSpPr>
            <a:endCxn id="1692" idx="1"/>
          </p:cNvCxnSpPr>
          <p:nvPr/>
        </p:nvCxnSpPr>
        <p:spPr>
          <a:xfrm>
            <a:off x="4130450" y="1526995"/>
            <a:ext cx="1788600" cy="47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1703" name="Google Shape;1703;p104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1704" name="Google Shape;1704;p104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04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1706" name="Google Shape;1706;p10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24" y="0"/>
            <a:ext cx="62183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p104"/>
          <p:cNvSpPr txBox="1"/>
          <p:nvPr/>
        </p:nvSpPr>
        <p:spPr>
          <a:xfrm>
            <a:off x="6435075" y="668575"/>
            <a:ext cx="272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7"/>
              </a:rPr>
              <a:t>Read more here</a:t>
            </a:r>
            <a:r>
              <a:rPr lang="en-GB">
                <a:solidFill>
                  <a:schemeClr val="dk1"/>
                </a:solidFill>
              </a:rPr>
              <a:t> 🔗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2" name="Google Shape;1712;p105"/>
          <p:cNvCxnSpPr>
            <a:endCxn id="1713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4" name="Google Shape;1714;p105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15" name="Google Shape;1715;p105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16" name="Google Shape;1716;p105"/>
          <p:cNvCxnSpPr>
            <a:stCxn id="1715" idx="2"/>
            <a:endCxn id="1714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7" name="Google Shape;1717;p105"/>
          <p:cNvCxnSpPr>
            <a:stCxn id="1715" idx="2"/>
            <a:endCxn id="1718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9" name="Google Shape;1719;p105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20" name="Google Shape;1720;p105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21" name="Google Shape;1721;p105"/>
          <p:cNvCxnSpPr>
            <a:stCxn id="1714" idx="2"/>
            <a:endCxn id="1719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2" name="Google Shape;1722;p105"/>
          <p:cNvCxnSpPr>
            <a:stCxn id="1714" idx="2"/>
            <a:endCxn id="1720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3" name="Google Shape;1723;p105"/>
          <p:cNvCxnSpPr>
            <a:stCxn id="1714" idx="2"/>
            <a:endCxn id="1724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5" name="Google Shape;1725;p105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26" name="Google Shape;1726;p105"/>
          <p:cNvCxnSpPr>
            <a:stCxn id="1725" idx="2"/>
            <a:endCxn id="1715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7" name="Google Shape;1727;p105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28" name="Google Shape;1728;p105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18" name="Google Shape;1718;p105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29" name="Google Shape;1729;p105"/>
          <p:cNvCxnSpPr>
            <a:stCxn id="1718" idx="2"/>
            <a:endCxn id="1727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0" name="Google Shape;1730;p105"/>
          <p:cNvCxnSpPr>
            <a:stCxn id="1718" idx="2"/>
            <a:endCxn id="1728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1" name="Google Shape;1731;p105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32" name="Google Shape;1732;p105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33" name="Google Shape;1733;p105"/>
          <p:cNvCxnSpPr>
            <a:stCxn id="1718" idx="2"/>
            <a:endCxn id="1731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4" name="Google Shape;1734;p105"/>
          <p:cNvCxnSpPr>
            <a:stCxn id="1718" idx="2"/>
            <a:endCxn id="1732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4" name="Google Shape;1724;p105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35" name="Google Shape;1735;p105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05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05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8" name="Google Shape;1738;p105"/>
          <p:cNvCxnSpPr>
            <a:endCxn id="1739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3" name="Google Shape;1713;p105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40" name="Google Shape;1740;p105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41" name="Google Shape;1741;p105"/>
          <p:cNvCxnSpPr>
            <a:endCxn id="1740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9" name="Google Shape;1739;p105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42" name="Google Shape;1742;p105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105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async pipe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744" name="Google Shape;1744;p105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45" name="Google Shape;1745;p105"/>
          <p:cNvCxnSpPr>
            <a:stCxn id="1744" idx="2"/>
            <a:endCxn id="1724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746" name="Google Shape;1746;p105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105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748" name="Google Shape;1748;p105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descr="Bildergebnis für angular logo" id="1749" name="Google Shape;1749;p105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50236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105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</a:t>
            </a:r>
            <a:r>
              <a:rPr lang="en-GB" sz="1050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movies$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| async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51" name="Google Shape;1751;p105"/>
          <p:cNvSpPr txBox="1"/>
          <p:nvPr/>
        </p:nvSpPr>
        <p:spPr>
          <a:xfrm>
            <a:off x="5997000" y="4563175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markForCheck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752" name="Google Shape;1752;p105"/>
          <p:cNvCxnSpPr>
            <a:stCxn id="1750" idx="2"/>
            <a:endCxn id="1751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3" name="Google Shape;1753;p105"/>
          <p:cNvCxnSpPr>
            <a:stCxn id="1724" idx="3"/>
            <a:endCxn id="1750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4" name="Google Shape;1754;p105"/>
          <p:cNvCxnSpPr>
            <a:stCxn id="1725" idx="3"/>
            <a:endCxn id="1744" idx="1"/>
          </p:cNvCxnSpPr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1755" name="Google Shape;1755;p105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1756" name="Google Shape;1756;p105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05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2" name="Google Shape;1762;p106"/>
          <p:cNvCxnSpPr>
            <a:endCxn id="1763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4" name="Google Shape;1764;p106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65" name="Google Shape;1765;p106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66" name="Google Shape;1766;p106"/>
          <p:cNvCxnSpPr>
            <a:stCxn id="1765" idx="2"/>
            <a:endCxn id="1764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7" name="Google Shape;1767;p106"/>
          <p:cNvCxnSpPr>
            <a:stCxn id="1765" idx="2"/>
            <a:endCxn id="1768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9" name="Google Shape;1769;p106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70" name="Google Shape;1770;p106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71" name="Google Shape;1771;p106"/>
          <p:cNvCxnSpPr>
            <a:stCxn id="1764" idx="2"/>
            <a:endCxn id="1769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2" name="Google Shape;1772;p106"/>
          <p:cNvCxnSpPr>
            <a:stCxn id="1764" idx="2"/>
            <a:endCxn id="1770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3" name="Google Shape;1773;p106"/>
          <p:cNvCxnSpPr>
            <a:stCxn id="1764" idx="2"/>
            <a:endCxn id="1774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5" name="Google Shape;1775;p106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76" name="Google Shape;1776;p106"/>
          <p:cNvCxnSpPr>
            <a:stCxn id="1775" idx="2"/>
            <a:endCxn id="1765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7" name="Google Shape;1777;p106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78" name="Google Shape;1778;p106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68" name="Google Shape;1768;p106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79" name="Google Shape;1779;p106"/>
          <p:cNvCxnSpPr>
            <a:stCxn id="1768" idx="2"/>
            <a:endCxn id="1777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0" name="Google Shape;1780;p106"/>
          <p:cNvCxnSpPr>
            <a:stCxn id="1768" idx="2"/>
            <a:endCxn id="1778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1" name="Google Shape;1781;p106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82" name="Google Shape;1782;p106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83" name="Google Shape;1783;p106"/>
          <p:cNvCxnSpPr>
            <a:stCxn id="1768" idx="2"/>
            <a:endCxn id="1781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4" name="Google Shape;1784;p106"/>
          <p:cNvCxnSpPr>
            <a:stCxn id="1768" idx="2"/>
            <a:endCxn id="1782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4" name="Google Shape;1774;p106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85" name="Google Shape;1785;p106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06"/>
          <p:cNvSpPr/>
          <p:nvPr/>
        </p:nvSpPr>
        <p:spPr>
          <a:xfrm>
            <a:off x="3950300" y="2769419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106"/>
          <p:cNvSpPr/>
          <p:nvPr/>
        </p:nvSpPr>
        <p:spPr>
          <a:xfrm>
            <a:off x="3668070" y="211245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8" name="Google Shape;1788;p106"/>
          <p:cNvCxnSpPr>
            <a:endCxn id="1789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3" name="Google Shape;1763;p106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90" name="Google Shape;1790;p106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91" name="Google Shape;1791;p106"/>
          <p:cNvCxnSpPr>
            <a:endCxn id="1790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9" name="Google Shape;1789;p106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92" name="Google Shape;1792;p106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06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94" name="Google Shape;1794;p106"/>
          <p:cNvCxnSpPr>
            <a:endCxn id="1793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1795" name="Google Shape;1795;p106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1796" name="Google Shape;1796;p106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async pipe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797" name="Google Shape;1797;p106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98" name="Google Shape;1798;p106"/>
          <p:cNvCxnSpPr>
            <a:stCxn id="1797" idx="2"/>
            <a:endCxn id="1774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799" name="Google Shape;1799;p106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06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801" name="Google Shape;1801;p106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descr="Bildergebnis für angular logo" id="1802" name="Google Shape;1802;p106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550236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1803" name="Google Shape;1803;p106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</a:t>
            </a:r>
            <a:r>
              <a:rPr lang="en-GB" sz="1050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movies$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| async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4" name="Google Shape;1804;p106"/>
          <p:cNvSpPr txBox="1"/>
          <p:nvPr/>
        </p:nvSpPr>
        <p:spPr>
          <a:xfrm>
            <a:off x="5997000" y="4563175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markForCheck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805" name="Google Shape;1805;p106"/>
          <p:cNvCxnSpPr>
            <a:stCxn id="1803" idx="2"/>
            <a:endCxn id="1804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806" name="Google Shape;1806;p106"/>
          <p:cNvCxnSpPr>
            <a:endCxn id="1803" idx="0"/>
          </p:cNvCxnSpPr>
          <p:nvPr/>
        </p:nvCxnSpPr>
        <p:spPr>
          <a:xfrm>
            <a:off x="5445900" y="3615600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807" name="Google Shape;1807;p106"/>
          <p:cNvCxnSpPr>
            <a:endCxn id="1797" idx="1"/>
          </p:cNvCxnSpPr>
          <p:nvPr/>
        </p:nvCxnSpPr>
        <p:spPr>
          <a:xfrm>
            <a:off x="4130450" y="1526995"/>
            <a:ext cx="1788600" cy="470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1808" name="Google Shape;1808;p106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1809" name="Google Shape;1809;p106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06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107"/>
          <p:cNvSpPr txBox="1"/>
          <p:nvPr>
            <p:ph type="title"/>
          </p:nvPr>
        </p:nvSpPr>
        <p:spPr>
          <a:xfrm>
            <a:off x="311700" y="1949850"/>
            <a:ext cx="85206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Why do we need to mark all parents/ancestors as dirty 🤔?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108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21" name="Google Shape;1821;p108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22" name="Google Shape;1822;p108"/>
          <p:cNvCxnSpPr>
            <a:stCxn id="1821" idx="2"/>
            <a:endCxn id="1820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3" name="Google Shape;1823;p108"/>
          <p:cNvCxnSpPr>
            <a:stCxn id="1821" idx="2"/>
            <a:endCxn id="1824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5" name="Google Shape;1825;p108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26" name="Google Shape;1826;p108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27" name="Google Shape;1827;p108"/>
          <p:cNvCxnSpPr>
            <a:stCxn id="1820" idx="2"/>
            <a:endCxn id="1825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8" name="Google Shape;1828;p108"/>
          <p:cNvCxnSpPr>
            <a:stCxn id="1820" idx="2"/>
            <a:endCxn id="1826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9" name="Google Shape;1829;p108"/>
          <p:cNvCxnSpPr>
            <a:stCxn id="1820" idx="2"/>
            <a:endCxn id="1830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1" name="Google Shape;1831;p108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32" name="Google Shape;1832;p108"/>
          <p:cNvCxnSpPr>
            <a:stCxn id="1831" idx="2"/>
            <a:endCxn id="1821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3" name="Google Shape;1833;p108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34" name="Google Shape;1834;p108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24" name="Google Shape;1824;p108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35" name="Google Shape;1835;p108"/>
          <p:cNvCxnSpPr>
            <a:stCxn id="1824" idx="2"/>
            <a:endCxn id="1833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6" name="Google Shape;1836;p108"/>
          <p:cNvCxnSpPr>
            <a:stCxn id="1824" idx="2"/>
            <a:endCxn id="1834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7" name="Google Shape;1837;p108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38" name="Google Shape;1838;p108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39" name="Google Shape;1839;p108"/>
          <p:cNvCxnSpPr>
            <a:stCxn id="1824" idx="2"/>
            <a:endCxn id="1837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0" name="Google Shape;1840;p108"/>
          <p:cNvCxnSpPr>
            <a:stCxn id="1824" idx="2"/>
            <a:endCxn id="1838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0" name="Google Shape;1830;p108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41" name="Google Shape;1841;p108"/>
          <p:cNvCxnSpPr>
            <a:endCxn id="1842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3" name="Google Shape;1843;p108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44" name="Google Shape;1844;p108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45" name="Google Shape;1845;p108"/>
          <p:cNvCxnSpPr>
            <a:endCxn id="1843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6" name="Google Shape;1846;p108"/>
          <p:cNvCxnSpPr>
            <a:endCxn id="1844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2" name="Google Shape;1842;p108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47" name="Google Shape;1847;p108"/>
          <p:cNvSpPr/>
          <p:nvPr/>
        </p:nvSpPr>
        <p:spPr>
          <a:xfrm>
            <a:off x="340234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108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async pipe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849" name="Google Shape;1849;p108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50" name="Google Shape;1850;p108"/>
          <p:cNvCxnSpPr>
            <a:stCxn id="1849" idx="2"/>
            <a:endCxn id="1830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851" name="Google Shape;1851;p108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08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853" name="Google Shape;1853;p108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109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59" name="Google Shape;1859;p109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60" name="Google Shape;1860;p109"/>
          <p:cNvCxnSpPr>
            <a:stCxn id="1859" idx="2"/>
            <a:endCxn id="1858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1" name="Google Shape;1861;p109"/>
          <p:cNvCxnSpPr>
            <a:stCxn id="1859" idx="2"/>
            <a:endCxn id="1862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3" name="Google Shape;1863;p109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64" name="Google Shape;1864;p109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65" name="Google Shape;1865;p109"/>
          <p:cNvCxnSpPr>
            <a:stCxn id="1858" idx="2"/>
            <a:endCxn id="1863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6" name="Google Shape;1866;p109"/>
          <p:cNvCxnSpPr>
            <a:stCxn id="1858" idx="2"/>
            <a:endCxn id="1864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7" name="Google Shape;1867;p109"/>
          <p:cNvCxnSpPr>
            <a:stCxn id="1858" idx="2"/>
            <a:endCxn id="1868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9" name="Google Shape;1869;p109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70" name="Google Shape;1870;p109"/>
          <p:cNvCxnSpPr>
            <a:stCxn id="1869" idx="2"/>
            <a:endCxn id="1859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1" name="Google Shape;1871;p109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72" name="Google Shape;1872;p109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62" name="Google Shape;1862;p109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73" name="Google Shape;1873;p109"/>
          <p:cNvCxnSpPr>
            <a:stCxn id="1862" idx="2"/>
            <a:endCxn id="1871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4" name="Google Shape;1874;p109"/>
          <p:cNvCxnSpPr>
            <a:stCxn id="1862" idx="2"/>
            <a:endCxn id="1872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5" name="Google Shape;1875;p109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76" name="Google Shape;1876;p109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77" name="Google Shape;1877;p109"/>
          <p:cNvCxnSpPr>
            <a:stCxn id="1862" idx="2"/>
            <a:endCxn id="1875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8" name="Google Shape;1878;p109"/>
          <p:cNvCxnSpPr>
            <a:stCxn id="1862" idx="2"/>
            <a:endCxn id="1876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8" name="Google Shape;1868;p109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79" name="Google Shape;1879;p109"/>
          <p:cNvCxnSpPr>
            <a:endCxn id="1880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1" name="Google Shape;1881;p109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82" name="Google Shape;1882;p109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83" name="Google Shape;1883;p109"/>
          <p:cNvCxnSpPr>
            <a:endCxn id="1881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4" name="Google Shape;1884;p109"/>
          <p:cNvCxnSpPr>
            <a:endCxn id="188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0" name="Google Shape;1880;p109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85" name="Google Shape;1885;p109"/>
          <p:cNvSpPr/>
          <p:nvPr/>
        </p:nvSpPr>
        <p:spPr>
          <a:xfrm>
            <a:off x="340234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09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custom markForCheck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1887" name="Google Shape;1887;p109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88" name="Google Shape;1888;p109"/>
          <p:cNvCxnSpPr>
            <a:stCxn id="1887" idx="2"/>
            <a:endCxn id="1868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889" name="Google Shape;1889;p109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109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891" name="Google Shape;1891;p109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892" name="Google Shape;1892;p109"/>
          <p:cNvSpPr/>
          <p:nvPr/>
        </p:nvSpPr>
        <p:spPr>
          <a:xfrm>
            <a:off x="394069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109"/>
          <p:cNvSpPr/>
          <p:nvPr/>
        </p:nvSpPr>
        <p:spPr>
          <a:xfrm>
            <a:off x="3908575" y="2583250"/>
            <a:ext cx="632400" cy="5715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10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99" name="Google Shape;1899;p110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00" name="Google Shape;1900;p110"/>
          <p:cNvCxnSpPr>
            <a:stCxn id="1899" idx="2"/>
            <a:endCxn id="1898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1" name="Google Shape;1901;p110"/>
          <p:cNvCxnSpPr>
            <a:stCxn id="1899" idx="2"/>
            <a:endCxn id="1902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3" name="Google Shape;1903;p110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04" name="Google Shape;1904;p110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05" name="Google Shape;1905;p110"/>
          <p:cNvCxnSpPr>
            <a:stCxn id="1898" idx="2"/>
            <a:endCxn id="1903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6" name="Google Shape;1906;p110"/>
          <p:cNvCxnSpPr>
            <a:stCxn id="1898" idx="2"/>
            <a:endCxn id="1904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7" name="Google Shape;1907;p110"/>
          <p:cNvCxnSpPr>
            <a:stCxn id="1898" idx="2"/>
            <a:endCxn id="1908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9" name="Google Shape;1909;p110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10" name="Google Shape;1910;p110"/>
          <p:cNvCxnSpPr>
            <a:stCxn id="1909" idx="2"/>
            <a:endCxn id="1899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1" name="Google Shape;1911;p110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12" name="Google Shape;1912;p110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02" name="Google Shape;1902;p110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13" name="Google Shape;1913;p110"/>
          <p:cNvCxnSpPr>
            <a:stCxn id="1902" idx="2"/>
            <a:endCxn id="1911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4" name="Google Shape;1914;p110"/>
          <p:cNvCxnSpPr>
            <a:stCxn id="1902" idx="2"/>
            <a:endCxn id="1912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5" name="Google Shape;1915;p110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16" name="Google Shape;1916;p110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17" name="Google Shape;1917;p110"/>
          <p:cNvCxnSpPr>
            <a:stCxn id="1902" idx="2"/>
            <a:endCxn id="1915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8" name="Google Shape;1918;p110"/>
          <p:cNvCxnSpPr>
            <a:stCxn id="1902" idx="2"/>
            <a:endCxn id="1916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8" name="Google Shape;1908;p110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19" name="Google Shape;1919;p110"/>
          <p:cNvCxnSpPr>
            <a:endCxn id="1920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1" name="Google Shape;1921;p110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22" name="Google Shape;1922;p110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23" name="Google Shape;1923;p110"/>
          <p:cNvCxnSpPr>
            <a:endCxn id="1921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4" name="Google Shape;1924;p110"/>
          <p:cNvCxnSpPr>
            <a:endCxn id="192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0" name="Google Shape;1920;p110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25" name="Google Shape;1925;p110"/>
          <p:cNvSpPr/>
          <p:nvPr/>
        </p:nvSpPr>
        <p:spPr>
          <a:xfrm>
            <a:off x="340234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10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27" name="Google Shape;1927;p110"/>
          <p:cNvCxnSpPr>
            <a:stCxn id="1926" idx="2"/>
            <a:endCxn id="1908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928" name="Google Shape;1928;p110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110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930" name="Google Shape;1930;p110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931" name="Google Shape;1931;p110"/>
          <p:cNvSpPr/>
          <p:nvPr/>
        </p:nvSpPr>
        <p:spPr>
          <a:xfrm>
            <a:off x="394069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110"/>
          <p:cNvSpPr txBox="1"/>
          <p:nvPr/>
        </p:nvSpPr>
        <p:spPr>
          <a:xfrm>
            <a:off x="5996525" y="4042488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</a:t>
            </a:r>
            <a:r>
              <a:rPr lang="en-GB" sz="1050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movies$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| mfc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33" name="Google Shape;1933;p110"/>
          <p:cNvSpPr txBox="1"/>
          <p:nvPr/>
        </p:nvSpPr>
        <p:spPr>
          <a:xfrm>
            <a:off x="5996525" y="4563463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customMarkForCheck()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934" name="Google Shape;1934;p110"/>
          <p:cNvCxnSpPr>
            <a:stCxn id="1932" idx="2"/>
            <a:endCxn id="1933" idx="0"/>
          </p:cNvCxnSpPr>
          <p:nvPr/>
        </p:nvCxnSpPr>
        <p:spPr>
          <a:xfrm flipH="1" rot="-5400000">
            <a:off x="6854375" y="4475838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35" name="Google Shape;1935;p110"/>
          <p:cNvCxnSpPr>
            <a:endCxn id="1932" idx="0"/>
          </p:cNvCxnSpPr>
          <p:nvPr/>
        </p:nvCxnSpPr>
        <p:spPr>
          <a:xfrm>
            <a:off x="5445425" y="3615888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936" name="Google Shape;1936;p110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10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custom markForCheck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111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43" name="Google Shape;1943;p111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44" name="Google Shape;1944;p111"/>
          <p:cNvCxnSpPr>
            <a:stCxn id="1943" idx="2"/>
            <a:endCxn id="1942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5" name="Google Shape;1945;p111"/>
          <p:cNvCxnSpPr>
            <a:stCxn id="1943" idx="2"/>
            <a:endCxn id="1946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7" name="Google Shape;1947;p111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48" name="Google Shape;1948;p111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49" name="Google Shape;1949;p111"/>
          <p:cNvCxnSpPr>
            <a:stCxn id="1942" idx="2"/>
            <a:endCxn id="1947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0" name="Google Shape;1950;p111"/>
          <p:cNvCxnSpPr>
            <a:stCxn id="1942" idx="2"/>
            <a:endCxn id="1948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1" name="Google Shape;1951;p111"/>
          <p:cNvCxnSpPr>
            <a:stCxn id="1942" idx="2"/>
            <a:endCxn id="1952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3" name="Google Shape;1953;p111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54" name="Google Shape;1954;p111"/>
          <p:cNvCxnSpPr>
            <a:stCxn id="1953" idx="2"/>
            <a:endCxn id="1943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5" name="Google Shape;1955;p111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56" name="Google Shape;1956;p111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46" name="Google Shape;1946;p111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57" name="Google Shape;1957;p111"/>
          <p:cNvCxnSpPr>
            <a:stCxn id="1946" idx="2"/>
            <a:endCxn id="1955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8" name="Google Shape;1958;p111"/>
          <p:cNvCxnSpPr>
            <a:stCxn id="1946" idx="2"/>
            <a:endCxn id="1956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9" name="Google Shape;1959;p111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60" name="Google Shape;1960;p111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61" name="Google Shape;1961;p111"/>
          <p:cNvCxnSpPr>
            <a:stCxn id="1946" idx="2"/>
            <a:endCxn id="1959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2" name="Google Shape;1962;p111"/>
          <p:cNvCxnSpPr>
            <a:stCxn id="1946" idx="2"/>
            <a:endCxn id="1960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2" name="Google Shape;1952;p111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63" name="Google Shape;1963;p111"/>
          <p:cNvCxnSpPr>
            <a:endCxn id="1964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5" name="Google Shape;1965;p111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66" name="Google Shape;1966;p111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67" name="Google Shape;1967;p111"/>
          <p:cNvCxnSpPr>
            <a:endCxn id="1965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8" name="Google Shape;1968;p111"/>
          <p:cNvCxnSpPr>
            <a:endCxn id="1966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4" name="Google Shape;1964;p111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69" name="Google Shape;1969;p111"/>
          <p:cNvSpPr/>
          <p:nvPr/>
        </p:nvSpPr>
        <p:spPr>
          <a:xfrm>
            <a:off x="340234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111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71" name="Google Shape;1971;p111"/>
          <p:cNvCxnSpPr>
            <a:stCxn id="1970" idx="2"/>
            <a:endCxn id="1952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972" name="Google Shape;1972;p111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111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974" name="Google Shape;1974;p111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975" name="Google Shape;1975;p111"/>
          <p:cNvSpPr/>
          <p:nvPr/>
        </p:nvSpPr>
        <p:spPr>
          <a:xfrm>
            <a:off x="394069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11"/>
          <p:cNvSpPr txBox="1"/>
          <p:nvPr/>
        </p:nvSpPr>
        <p:spPr>
          <a:xfrm>
            <a:off x="5996525" y="4042488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</a:t>
            </a:r>
            <a:r>
              <a:rPr lang="en-GB" sz="1050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movies$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| mfc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77" name="Google Shape;1977;p111"/>
          <p:cNvSpPr txBox="1"/>
          <p:nvPr/>
        </p:nvSpPr>
        <p:spPr>
          <a:xfrm>
            <a:off x="5996525" y="4563463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customMarkForCheck()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978" name="Google Shape;1978;p111"/>
          <p:cNvCxnSpPr>
            <a:stCxn id="1976" idx="2"/>
            <a:endCxn id="1977" idx="0"/>
          </p:cNvCxnSpPr>
          <p:nvPr/>
        </p:nvCxnSpPr>
        <p:spPr>
          <a:xfrm flipH="1" rot="-5400000">
            <a:off x="6854375" y="4475838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79" name="Google Shape;1979;p111"/>
          <p:cNvCxnSpPr>
            <a:endCxn id="1976" idx="0"/>
          </p:cNvCxnSpPr>
          <p:nvPr/>
        </p:nvCxnSpPr>
        <p:spPr>
          <a:xfrm>
            <a:off x="5445425" y="3615888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980" name="Google Shape;1980;p111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111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82" name="Google Shape;1982;p111"/>
          <p:cNvCxnSpPr>
            <a:stCxn id="1981" idx="2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3" name="Google Shape;1983;p111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84" name="Google Shape;1984;p111"/>
          <p:cNvCxnSpPr>
            <a:endCxn id="1983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1985" name="Google Shape;1985;p111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6" name="Google Shape;1986;p111"/>
          <p:cNvCxnSpPr/>
          <p:nvPr/>
        </p:nvCxnSpPr>
        <p:spPr>
          <a:xfrm>
            <a:off x="4130450" y="1526995"/>
            <a:ext cx="1788600" cy="470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1987" name="Google Shape;1987;p111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1988" name="Google Shape;1988;p111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11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1990" name="Google Shape;1990;p111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custom markForCheck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>
            <p:ph idx="4294967295" type="title"/>
          </p:nvPr>
        </p:nvSpPr>
        <p:spPr>
          <a:xfrm>
            <a:off x="311700" y="474450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200">
                <a:latin typeface="DM Mono"/>
                <a:ea typeface="DM Mono"/>
                <a:cs typeface="DM Mono"/>
                <a:sym typeface="DM Mono"/>
              </a:rPr>
              <a:t>🌲 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Angular 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Component Tree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07" name="Google Shape;307;p49"/>
          <p:cNvSpPr txBox="1"/>
          <p:nvPr>
            <p:ph idx="4294967295" type="subTitle"/>
          </p:nvPr>
        </p:nvSpPr>
        <p:spPr>
          <a:xfrm>
            <a:off x="731400" y="10874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A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ngular is a component oriented framework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08" name="Google Shape;308;p49"/>
          <p:cNvSpPr/>
          <p:nvPr/>
        </p:nvSpPr>
        <p:spPr>
          <a:xfrm>
            <a:off x="2153483" y="3475804"/>
            <a:ext cx="634800" cy="634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9" name="Google Shape;309;p49"/>
          <p:cNvSpPr/>
          <p:nvPr/>
        </p:nvSpPr>
        <p:spPr>
          <a:xfrm>
            <a:off x="1677589" y="2367026"/>
            <a:ext cx="634800" cy="634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0" name="Google Shape;310;p49"/>
          <p:cNvCxnSpPr>
            <a:stCxn id="309" idx="2"/>
            <a:endCxn id="308" idx="0"/>
          </p:cNvCxnSpPr>
          <p:nvPr/>
        </p:nvCxnSpPr>
        <p:spPr>
          <a:xfrm flipH="1" rot="-5400000">
            <a:off x="1995889" y="3000926"/>
            <a:ext cx="474000" cy="475800"/>
          </a:xfrm>
          <a:prstGeom prst="curvedConnector3">
            <a:avLst>
              <a:gd fmla="val 49989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49"/>
          <p:cNvCxnSpPr>
            <a:stCxn id="309" idx="2"/>
            <a:endCxn id="312" idx="0"/>
          </p:cNvCxnSpPr>
          <p:nvPr/>
        </p:nvCxnSpPr>
        <p:spPr>
          <a:xfrm rot="5400000">
            <a:off x="1537039" y="3017876"/>
            <a:ext cx="474000" cy="441900"/>
          </a:xfrm>
          <a:prstGeom prst="curvedConnector3">
            <a:avLst>
              <a:gd fmla="val 49988" name="adj1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49"/>
          <p:cNvSpPr/>
          <p:nvPr/>
        </p:nvSpPr>
        <p:spPr>
          <a:xfrm>
            <a:off x="1235653" y="3475802"/>
            <a:ext cx="634800" cy="6348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112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96" name="Google Shape;1996;p112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997" name="Google Shape;1997;p112"/>
          <p:cNvCxnSpPr>
            <a:stCxn id="1996" idx="2"/>
            <a:endCxn id="1995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8" name="Google Shape;1998;p112"/>
          <p:cNvCxnSpPr>
            <a:stCxn id="1996" idx="2"/>
            <a:endCxn id="1999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0" name="Google Shape;2000;p112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01" name="Google Shape;2001;p112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02" name="Google Shape;2002;p112"/>
          <p:cNvCxnSpPr>
            <a:stCxn id="1995" idx="2"/>
            <a:endCxn id="2000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3" name="Google Shape;2003;p112"/>
          <p:cNvCxnSpPr>
            <a:stCxn id="1995" idx="2"/>
            <a:endCxn id="2001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4" name="Google Shape;2004;p112"/>
          <p:cNvCxnSpPr>
            <a:stCxn id="1995" idx="2"/>
            <a:endCxn id="2005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6" name="Google Shape;2006;p112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07" name="Google Shape;2007;p112"/>
          <p:cNvCxnSpPr>
            <a:stCxn id="2006" idx="2"/>
            <a:endCxn id="1996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8" name="Google Shape;2008;p112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09" name="Google Shape;2009;p112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99" name="Google Shape;1999;p112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10" name="Google Shape;2010;p112"/>
          <p:cNvCxnSpPr>
            <a:stCxn id="1999" idx="2"/>
            <a:endCxn id="2008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1" name="Google Shape;2011;p112"/>
          <p:cNvCxnSpPr>
            <a:stCxn id="1999" idx="2"/>
            <a:endCxn id="2009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2" name="Google Shape;2012;p112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13" name="Google Shape;2013;p112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14" name="Google Shape;2014;p112"/>
          <p:cNvCxnSpPr>
            <a:stCxn id="1999" idx="2"/>
            <a:endCxn id="2012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5" name="Google Shape;2015;p112"/>
          <p:cNvCxnSpPr>
            <a:stCxn id="1999" idx="2"/>
            <a:endCxn id="2013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5" name="Google Shape;2005;p112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16" name="Google Shape;2016;p112"/>
          <p:cNvCxnSpPr>
            <a:endCxn id="2017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8" name="Google Shape;2018;p112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19" name="Google Shape;2019;p112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20" name="Google Shape;2020;p112"/>
          <p:cNvCxnSpPr>
            <a:endCxn id="201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1" name="Google Shape;2021;p112"/>
          <p:cNvCxnSpPr>
            <a:endCxn id="2019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7" name="Google Shape;2017;p112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22" name="Google Shape;2022;p112"/>
          <p:cNvSpPr/>
          <p:nvPr/>
        </p:nvSpPr>
        <p:spPr>
          <a:xfrm>
            <a:off x="340234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p112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24" name="Google Shape;2024;p112"/>
          <p:cNvCxnSpPr>
            <a:stCxn id="2023" idx="2"/>
            <a:endCxn id="2005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025" name="Google Shape;2025;p112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112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027" name="Google Shape;2027;p112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028" name="Google Shape;2028;p112"/>
          <p:cNvSpPr/>
          <p:nvPr/>
        </p:nvSpPr>
        <p:spPr>
          <a:xfrm>
            <a:off x="394069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112"/>
          <p:cNvSpPr txBox="1"/>
          <p:nvPr/>
        </p:nvSpPr>
        <p:spPr>
          <a:xfrm>
            <a:off x="5996525" y="4042488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</a:t>
            </a:r>
            <a:r>
              <a:rPr lang="en-GB" sz="1050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movies$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| mfc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30" name="Google Shape;2030;p112"/>
          <p:cNvSpPr txBox="1"/>
          <p:nvPr/>
        </p:nvSpPr>
        <p:spPr>
          <a:xfrm>
            <a:off x="5996525" y="4563463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customM</a:t>
            </a: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arkForCheck()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031" name="Google Shape;2031;p112"/>
          <p:cNvCxnSpPr>
            <a:stCxn id="2029" idx="2"/>
            <a:endCxn id="2030" idx="0"/>
          </p:cNvCxnSpPr>
          <p:nvPr/>
        </p:nvCxnSpPr>
        <p:spPr>
          <a:xfrm flipH="1" rot="-5400000">
            <a:off x="6854375" y="4475838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32" name="Google Shape;2032;p112"/>
          <p:cNvCxnSpPr>
            <a:endCxn id="2029" idx="0"/>
          </p:cNvCxnSpPr>
          <p:nvPr/>
        </p:nvCxnSpPr>
        <p:spPr>
          <a:xfrm>
            <a:off x="5445425" y="3615888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033" name="Google Shape;2033;p112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12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35" name="Google Shape;2035;p112"/>
          <p:cNvCxnSpPr>
            <a:stCxn id="2034" idx="2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6" name="Google Shape;2036;p112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37" name="Google Shape;2037;p112"/>
          <p:cNvCxnSpPr>
            <a:endCxn id="2036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2038" name="Google Shape;2038;p112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9" name="Google Shape;2039;p112"/>
          <p:cNvCxnSpPr/>
          <p:nvPr/>
        </p:nvCxnSpPr>
        <p:spPr>
          <a:xfrm>
            <a:off x="4130450" y="1526995"/>
            <a:ext cx="1788600" cy="470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2040" name="Google Shape;2040;p112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2041" name="Google Shape;2041;p112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12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2043" name="Google Shape;2043;p112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custom markForCheck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113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49" name="Google Shape;2049;p113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50" name="Google Shape;2050;p113"/>
          <p:cNvCxnSpPr>
            <a:stCxn id="2049" idx="2"/>
            <a:endCxn id="2048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1" name="Google Shape;2051;p113"/>
          <p:cNvCxnSpPr>
            <a:stCxn id="2049" idx="2"/>
            <a:endCxn id="2052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3" name="Google Shape;2053;p113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54" name="Google Shape;2054;p113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55" name="Google Shape;2055;p113"/>
          <p:cNvCxnSpPr>
            <a:stCxn id="2048" idx="2"/>
            <a:endCxn id="2053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6" name="Google Shape;2056;p113"/>
          <p:cNvCxnSpPr>
            <a:stCxn id="2048" idx="2"/>
            <a:endCxn id="2054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7" name="Google Shape;2057;p113"/>
          <p:cNvCxnSpPr>
            <a:stCxn id="2048" idx="2"/>
            <a:endCxn id="2058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9" name="Google Shape;2059;p113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60" name="Google Shape;2060;p113"/>
          <p:cNvCxnSpPr>
            <a:stCxn id="2059" idx="2"/>
            <a:endCxn id="2049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1" name="Google Shape;2061;p113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62" name="Google Shape;2062;p113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52" name="Google Shape;2052;p113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63" name="Google Shape;2063;p113"/>
          <p:cNvCxnSpPr>
            <a:stCxn id="2052" idx="2"/>
            <a:endCxn id="2061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4" name="Google Shape;2064;p113"/>
          <p:cNvCxnSpPr>
            <a:stCxn id="2052" idx="2"/>
            <a:endCxn id="2062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5" name="Google Shape;2065;p113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66" name="Google Shape;2066;p113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67" name="Google Shape;2067;p113"/>
          <p:cNvCxnSpPr>
            <a:stCxn id="2052" idx="2"/>
            <a:endCxn id="2065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8" name="Google Shape;2068;p113"/>
          <p:cNvCxnSpPr>
            <a:stCxn id="2052" idx="2"/>
            <a:endCxn id="2066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8" name="Google Shape;2058;p113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69" name="Google Shape;2069;p113"/>
          <p:cNvCxnSpPr>
            <a:endCxn id="2070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1" name="Google Shape;2071;p113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72" name="Google Shape;2072;p113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73" name="Google Shape;2073;p113"/>
          <p:cNvCxnSpPr>
            <a:endCxn id="2071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4" name="Google Shape;2074;p113"/>
          <p:cNvCxnSpPr>
            <a:endCxn id="207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0" name="Google Shape;2070;p113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75" name="Google Shape;2075;p113"/>
          <p:cNvSpPr/>
          <p:nvPr/>
        </p:nvSpPr>
        <p:spPr>
          <a:xfrm>
            <a:off x="340234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113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77" name="Google Shape;2077;p113"/>
          <p:cNvCxnSpPr>
            <a:stCxn id="2076" idx="2"/>
            <a:endCxn id="2058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078" name="Google Shape;2078;p113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9" name="Google Shape;2079;p113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080" name="Google Shape;2080;p113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081" name="Google Shape;2081;p113"/>
          <p:cNvSpPr/>
          <p:nvPr/>
        </p:nvSpPr>
        <p:spPr>
          <a:xfrm>
            <a:off x="394069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113"/>
          <p:cNvSpPr txBox="1"/>
          <p:nvPr/>
        </p:nvSpPr>
        <p:spPr>
          <a:xfrm>
            <a:off x="5996525" y="4042488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</a:t>
            </a:r>
            <a:r>
              <a:rPr lang="en-GB" sz="1050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movies$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| mfc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83" name="Google Shape;2083;p113"/>
          <p:cNvSpPr txBox="1"/>
          <p:nvPr/>
        </p:nvSpPr>
        <p:spPr>
          <a:xfrm>
            <a:off x="5996525" y="4563463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customMarkForCheck()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084" name="Google Shape;2084;p113"/>
          <p:cNvCxnSpPr>
            <a:stCxn id="2082" idx="2"/>
            <a:endCxn id="2083" idx="0"/>
          </p:cNvCxnSpPr>
          <p:nvPr/>
        </p:nvCxnSpPr>
        <p:spPr>
          <a:xfrm flipH="1" rot="-5400000">
            <a:off x="6854375" y="4475838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85" name="Google Shape;2085;p113"/>
          <p:cNvCxnSpPr>
            <a:endCxn id="2082" idx="0"/>
          </p:cNvCxnSpPr>
          <p:nvPr/>
        </p:nvCxnSpPr>
        <p:spPr>
          <a:xfrm>
            <a:off x="5445425" y="3615888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086" name="Google Shape;2086;p113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113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88" name="Google Shape;2088;p113"/>
          <p:cNvCxnSpPr>
            <a:stCxn id="2087" idx="2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9" name="Google Shape;2089;p113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90" name="Google Shape;2090;p113"/>
          <p:cNvCxnSpPr>
            <a:endCxn id="2089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2091" name="Google Shape;2091;p113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2" name="Google Shape;2092;p113"/>
          <p:cNvCxnSpPr/>
          <p:nvPr/>
        </p:nvCxnSpPr>
        <p:spPr>
          <a:xfrm>
            <a:off x="4130450" y="1526995"/>
            <a:ext cx="1788600" cy="470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2093" name="Google Shape;2093;p113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2094" name="Google Shape;2094;p113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13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2096" name="Google Shape;2096;p113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custom markForCheck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097" name="Google Shape;2097;p113"/>
          <p:cNvSpPr/>
          <p:nvPr/>
        </p:nvSpPr>
        <p:spPr>
          <a:xfrm>
            <a:off x="3908575" y="2583250"/>
            <a:ext cx="632400" cy="5715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13"/>
          <p:cNvSpPr txBox="1"/>
          <p:nvPr/>
        </p:nvSpPr>
        <p:spPr>
          <a:xfrm>
            <a:off x="173650" y="4563600"/>
            <a:ext cx="4086300" cy="431100"/>
          </a:xfrm>
          <a:prstGeom prst="rect">
            <a:avLst/>
          </a:prstGeom>
          <a:solidFill>
            <a:srgbClr val="FFBD2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OnPush + Not dirty === No re-render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2099" name="Google Shape;2099;p113"/>
          <p:cNvCxnSpPr>
            <a:stCxn id="2097" idx="2"/>
            <a:endCxn id="2098" idx="0"/>
          </p:cNvCxnSpPr>
          <p:nvPr/>
        </p:nvCxnSpPr>
        <p:spPr>
          <a:xfrm flipH="1">
            <a:off x="2216875" y="3154750"/>
            <a:ext cx="2007900" cy="1408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14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05" name="Google Shape;2105;p114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06" name="Google Shape;2106;p114"/>
          <p:cNvCxnSpPr>
            <a:stCxn id="2105" idx="2"/>
            <a:endCxn id="2104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7" name="Google Shape;2107;p114"/>
          <p:cNvCxnSpPr>
            <a:stCxn id="2105" idx="2"/>
            <a:endCxn id="2108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9" name="Google Shape;2109;p114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10" name="Google Shape;2110;p114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11" name="Google Shape;2111;p114"/>
          <p:cNvCxnSpPr>
            <a:stCxn id="2104" idx="2"/>
            <a:endCxn id="2109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2" name="Google Shape;2112;p114"/>
          <p:cNvCxnSpPr>
            <a:stCxn id="2104" idx="2"/>
            <a:endCxn id="2110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3" name="Google Shape;2113;p114"/>
          <p:cNvCxnSpPr>
            <a:stCxn id="2104" idx="2"/>
            <a:endCxn id="2114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5" name="Google Shape;2115;p114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16" name="Google Shape;2116;p114"/>
          <p:cNvCxnSpPr>
            <a:stCxn id="2115" idx="2"/>
            <a:endCxn id="2105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7" name="Google Shape;2117;p114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18" name="Google Shape;2118;p114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08" name="Google Shape;2108;p114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19" name="Google Shape;2119;p114"/>
          <p:cNvCxnSpPr>
            <a:stCxn id="2108" idx="2"/>
            <a:endCxn id="2117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0" name="Google Shape;2120;p114"/>
          <p:cNvCxnSpPr>
            <a:stCxn id="2108" idx="2"/>
            <a:endCxn id="2118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1" name="Google Shape;2121;p114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22" name="Google Shape;2122;p114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23" name="Google Shape;2123;p114"/>
          <p:cNvCxnSpPr>
            <a:stCxn id="2108" idx="2"/>
            <a:endCxn id="2121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4" name="Google Shape;2124;p114"/>
          <p:cNvCxnSpPr>
            <a:stCxn id="2108" idx="2"/>
            <a:endCxn id="2122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4" name="Google Shape;2114;p114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25" name="Google Shape;2125;p114"/>
          <p:cNvCxnSpPr>
            <a:endCxn id="2126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7" name="Google Shape;2127;p114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28" name="Google Shape;2128;p114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29" name="Google Shape;2129;p114"/>
          <p:cNvCxnSpPr>
            <a:endCxn id="2127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0" name="Google Shape;2130;p114"/>
          <p:cNvCxnSpPr>
            <a:endCxn id="2128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6" name="Google Shape;2126;p114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31" name="Google Shape;2131;p114"/>
          <p:cNvSpPr/>
          <p:nvPr/>
        </p:nvSpPr>
        <p:spPr>
          <a:xfrm>
            <a:off x="340234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114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33" name="Google Shape;2133;p114"/>
          <p:cNvCxnSpPr>
            <a:stCxn id="2132" idx="2"/>
            <a:endCxn id="2114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34" name="Google Shape;2134;p114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114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136" name="Google Shape;2136;p114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137" name="Google Shape;2137;p114"/>
          <p:cNvSpPr/>
          <p:nvPr/>
        </p:nvSpPr>
        <p:spPr>
          <a:xfrm>
            <a:off x="394069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114"/>
          <p:cNvSpPr txBox="1"/>
          <p:nvPr/>
        </p:nvSpPr>
        <p:spPr>
          <a:xfrm>
            <a:off x="5996525" y="4042488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</a:t>
            </a:r>
            <a:r>
              <a:rPr lang="en-GB" sz="1050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movies$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| mfc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39" name="Google Shape;2139;p114"/>
          <p:cNvSpPr txBox="1"/>
          <p:nvPr/>
        </p:nvSpPr>
        <p:spPr>
          <a:xfrm>
            <a:off x="5996525" y="4563463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customMarkForCheck()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140" name="Google Shape;2140;p114"/>
          <p:cNvCxnSpPr>
            <a:stCxn id="2138" idx="2"/>
            <a:endCxn id="2139" idx="0"/>
          </p:cNvCxnSpPr>
          <p:nvPr/>
        </p:nvCxnSpPr>
        <p:spPr>
          <a:xfrm flipH="1" rot="-5400000">
            <a:off x="6854375" y="4475838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41" name="Google Shape;2141;p114"/>
          <p:cNvCxnSpPr>
            <a:endCxn id="2138" idx="0"/>
          </p:cNvCxnSpPr>
          <p:nvPr/>
        </p:nvCxnSpPr>
        <p:spPr>
          <a:xfrm>
            <a:off x="5445425" y="3615888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42" name="Google Shape;2142;p114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p114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44" name="Google Shape;2144;p114"/>
          <p:cNvCxnSpPr>
            <a:stCxn id="2143" idx="2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5" name="Google Shape;2145;p114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46" name="Google Shape;2146;p114"/>
          <p:cNvCxnSpPr>
            <a:endCxn id="2145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2147" name="Google Shape;2147;p114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8" name="Google Shape;2148;p114"/>
          <p:cNvCxnSpPr/>
          <p:nvPr/>
        </p:nvCxnSpPr>
        <p:spPr>
          <a:xfrm>
            <a:off x="4130450" y="1526995"/>
            <a:ext cx="1788600" cy="470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2149" name="Google Shape;2149;p114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2150" name="Google Shape;2150;p114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14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2152" name="Google Shape;2152;p114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custom markForCheck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153" name="Google Shape;2153;p114"/>
          <p:cNvSpPr/>
          <p:nvPr/>
        </p:nvSpPr>
        <p:spPr>
          <a:xfrm>
            <a:off x="3908575" y="2583250"/>
            <a:ext cx="632400" cy="5715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4" name="Google Shape;2154;p114"/>
          <p:cNvCxnSpPr>
            <a:stCxn id="2153" idx="2"/>
            <a:endCxn id="2155" idx="0"/>
          </p:cNvCxnSpPr>
          <p:nvPr/>
        </p:nvCxnSpPr>
        <p:spPr>
          <a:xfrm flipH="1">
            <a:off x="2216875" y="3154750"/>
            <a:ext cx="2007900" cy="1408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5" name="Google Shape;2155;p114"/>
          <p:cNvSpPr txBox="1"/>
          <p:nvPr/>
        </p:nvSpPr>
        <p:spPr>
          <a:xfrm>
            <a:off x="173650" y="4563600"/>
            <a:ext cx="4086300" cy="431100"/>
          </a:xfrm>
          <a:prstGeom prst="rect">
            <a:avLst/>
          </a:prstGeom>
          <a:solidFill>
            <a:srgbClr val="FFBD2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OnPush + Not dirty === No re-render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156" name="Google Shape;2156;p114"/>
          <p:cNvSpPr/>
          <p:nvPr/>
        </p:nvSpPr>
        <p:spPr>
          <a:xfrm>
            <a:off x="4940225" y="3332375"/>
            <a:ext cx="632400" cy="5715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7" name="Google Shape;2157;p114"/>
          <p:cNvCxnSpPr>
            <a:stCxn id="2156" idx="0"/>
            <a:endCxn id="2158" idx="2"/>
          </p:cNvCxnSpPr>
          <p:nvPr/>
        </p:nvCxnSpPr>
        <p:spPr>
          <a:xfrm flipH="1" rot="10800000">
            <a:off x="5256425" y="1514375"/>
            <a:ext cx="1891500" cy="181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8" name="Google Shape;2158;p114"/>
          <p:cNvSpPr txBox="1"/>
          <p:nvPr/>
        </p:nvSpPr>
        <p:spPr>
          <a:xfrm>
            <a:off x="5572625" y="991213"/>
            <a:ext cx="3150300" cy="523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lt1"/>
                </a:solidFill>
              </a:rPr>
              <a:t>Not re-rendered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115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64" name="Google Shape;2164;p115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65" name="Google Shape;2165;p115"/>
          <p:cNvCxnSpPr>
            <a:stCxn id="2164" idx="2"/>
            <a:endCxn id="2163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6" name="Google Shape;2166;p115"/>
          <p:cNvCxnSpPr>
            <a:stCxn id="2164" idx="2"/>
            <a:endCxn id="2167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8" name="Google Shape;2168;p115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69" name="Google Shape;2169;p115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70" name="Google Shape;2170;p115"/>
          <p:cNvCxnSpPr>
            <a:stCxn id="2163" idx="2"/>
            <a:endCxn id="2168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1" name="Google Shape;2171;p115"/>
          <p:cNvCxnSpPr>
            <a:stCxn id="2163" idx="2"/>
            <a:endCxn id="2169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2" name="Google Shape;2172;p115"/>
          <p:cNvCxnSpPr>
            <a:stCxn id="2163" idx="2"/>
            <a:endCxn id="2173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4" name="Google Shape;2174;p115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75" name="Google Shape;2175;p115"/>
          <p:cNvCxnSpPr>
            <a:stCxn id="2174" idx="2"/>
            <a:endCxn id="2164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6" name="Google Shape;2176;p115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77" name="Google Shape;2177;p115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67" name="Google Shape;2167;p115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78" name="Google Shape;2178;p115"/>
          <p:cNvCxnSpPr>
            <a:stCxn id="2167" idx="2"/>
            <a:endCxn id="2176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9" name="Google Shape;2179;p115"/>
          <p:cNvCxnSpPr>
            <a:stCxn id="2167" idx="2"/>
            <a:endCxn id="2177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0" name="Google Shape;2180;p115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81" name="Google Shape;2181;p115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82" name="Google Shape;2182;p115"/>
          <p:cNvCxnSpPr>
            <a:stCxn id="2167" idx="2"/>
            <a:endCxn id="2180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3" name="Google Shape;2183;p115"/>
          <p:cNvCxnSpPr>
            <a:stCxn id="2167" idx="2"/>
            <a:endCxn id="2181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3" name="Google Shape;2173;p115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84" name="Google Shape;2184;p115"/>
          <p:cNvCxnSpPr>
            <a:endCxn id="2185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6" name="Google Shape;2186;p115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87" name="Google Shape;2187;p115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88" name="Google Shape;2188;p115"/>
          <p:cNvCxnSpPr>
            <a:endCxn id="2186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9" name="Google Shape;2189;p115"/>
          <p:cNvCxnSpPr>
            <a:endCxn id="2187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5" name="Google Shape;2185;p115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90" name="Google Shape;2190;p115"/>
          <p:cNvSpPr/>
          <p:nvPr/>
        </p:nvSpPr>
        <p:spPr>
          <a:xfrm>
            <a:off x="340234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115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92" name="Google Shape;2192;p115"/>
          <p:cNvCxnSpPr>
            <a:stCxn id="2191" idx="2"/>
            <a:endCxn id="2173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93" name="Google Shape;2193;p115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115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195" name="Google Shape;2195;p115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196" name="Google Shape;2196;p115"/>
          <p:cNvSpPr/>
          <p:nvPr/>
        </p:nvSpPr>
        <p:spPr>
          <a:xfrm>
            <a:off x="3940693" y="2783244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115"/>
          <p:cNvSpPr txBox="1"/>
          <p:nvPr/>
        </p:nvSpPr>
        <p:spPr>
          <a:xfrm>
            <a:off x="5996525" y="4042488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{{ </a:t>
            </a:r>
            <a:r>
              <a:rPr lang="en-GB" sz="1050">
                <a:solidFill>
                  <a:srgbClr val="C3E88D"/>
                </a:solidFill>
                <a:latin typeface="Roboto Mono"/>
                <a:ea typeface="Roboto Mono"/>
                <a:cs typeface="Roboto Mono"/>
                <a:sym typeface="Roboto Mono"/>
              </a:rPr>
              <a:t>movies$</a:t>
            </a: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| mfc }}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98" name="Google Shape;2198;p115"/>
          <p:cNvSpPr txBox="1"/>
          <p:nvPr/>
        </p:nvSpPr>
        <p:spPr>
          <a:xfrm>
            <a:off x="5996525" y="4563463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customMarkForCheck()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199" name="Google Shape;2199;p115"/>
          <p:cNvCxnSpPr>
            <a:stCxn id="2197" idx="2"/>
            <a:endCxn id="2198" idx="0"/>
          </p:cNvCxnSpPr>
          <p:nvPr/>
        </p:nvCxnSpPr>
        <p:spPr>
          <a:xfrm flipH="1" rot="-5400000">
            <a:off x="6854375" y="4475838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200" name="Google Shape;2200;p115"/>
          <p:cNvCxnSpPr>
            <a:endCxn id="2197" idx="0"/>
          </p:cNvCxnSpPr>
          <p:nvPr/>
        </p:nvCxnSpPr>
        <p:spPr>
          <a:xfrm>
            <a:off x="5445425" y="3615888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01" name="Google Shape;2201;p115"/>
          <p:cNvSpPr/>
          <p:nvPr/>
        </p:nvSpPr>
        <p:spPr>
          <a:xfrm>
            <a:off x="4979100" y="3504300"/>
            <a:ext cx="180000" cy="180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115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03" name="Google Shape;2203;p115"/>
          <p:cNvCxnSpPr>
            <a:stCxn id="2202" idx="2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4" name="Google Shape;2204;p115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05" name="Google Shape;2205;p115"/>
          <p:cNvCxnSpPr>
            <a:endCxn id="2204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2206" name="Google Shape;2206;p115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7" name="Google Shape;2207;p115"/>
          <p:cNvCxnSpPr/>
          <p:nvPr/>
        </p:nvCxnSpPr>
        <p:spPr>
          <a:xfrm>
            <a:off x="4130450" y="1526995"/>
            <a:ext cx="1788600" cy="470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2208" name="Google Shape;2208;p115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2209" name="Google Shape;2209;p115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15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2211" name="Google Shape;2211;p115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custom markForCheck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212" name="Google Shape;2212;p115"/>
          <p:cNvSpPr/>
          <p:nvPr/>
        </p:nvSpPr>
        <p:spPr>
          <a:xfrm>
            <a:off x="3908575" y="2583250"/>
            <a:ext cx="632400" cy="5715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3" name="Google Shape;2213;p115"/>
          <p:cNvCxnSpPr>
            <a:stCxn id="2212" idx="2"/>
            <a:endCxn id="2214" idx="0"/>
          </p:cNvCxnSpPr>
          <p:nvPr/>
        </p:nvCxnSpPr>
        <p:spPr>
          <a:xfrm flipH="1">
            <a:off x="2216875" y="3154750"/>
            <a:ext cx="2007900" cy="1408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4" name="Google Shape;2214;p115"/>
          <p:cNvSpPr txBox="1"/>
          <p:nvPr/>
        </p:nvSpPr>
        <p:spPr>
          <a:xfrm>
            <a:off x="173650" y="4563600"/>
            <a:ext cx="4086300" cy="431100"/>
          </a:xfrm>
          <a:prstGeom prst="rect">
            <a:avLst/>
          </a:prstGeom>
          <a:solidFill>
            <a:srgbClr val="FFBD2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OnPush + Not dirty === No re-render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215" name="Google Shape;2215;p115"/>
          <p:cNvSpPr/>
          <p:nvPr/>
        </p:nvSpPr>
        <p:spPr>
          <a:xfrm>
            <a:off x="4940225" y="3332375"/>
            <a:ext cx="632400" cy="5715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6" name="Google Shape;2216;p115"/>
          <p:cNvCxnSpPr>
            <a:stCxn id="2215" idx="0"/>
            <a:endCxn id="2217" idx="2"/>
          </p:cNvCxnSpPr>
          <p:nvPr/>
        </p:nvCxnSpPr>
        <p:spPr>
          <a:xfrm flipH="1" rot="10800000">
            <a:off x="5256425" y="1514375"/>
            <a:ext cx="1891500" cy="181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7" name="Google Shape;2217;p115"/>
          <p:cNvSpPr txBox="1"/>
          <p:nvPr/>
        </p:nvSpPr>
        <p:spPr>
          <a:xfrm>
            <a:off x="5572625" y="991213"/>
            <a:ext cx="3150300" cy="523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lt1"/>
                </a:solidFill>
              </a:rPr>
              <a:t>Not re-rendered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2218" name="Google Shape;2218;p115"/>
          <p:cNvSpPr txBox="1"/>
          <p:nvPr/>
        </p:nvSpPr>
        <p:spPr>
          <a:xfrm>
            <a:off x="1204325" y="1897225"/>
            <a:ext cx="6682200" cy="2097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lt1"/>
                </a:solidFill>
              </a:rPr>
              <a:t>BROKEN STATE</a:t>
            </a:r>
            <a:endParaRPr b="1" sz="4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16"/>
          <p:cNvSpPr txBox="1"/>
          <p:nvPr>
            <p:ph type="title"/>
          </p:nvPr>
        </p:nvSpPr>
        <p:spPr>
          <a:xfrm>
            <a:off x="45575" y="1458700"/>
            <a:ext cx="62424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latin typeface="DM Mono"/>
                <a:ea typeface="DM Mono"/>
                <a:cs typeface="DM Mono"/>
                <a:sym typeface="DM Mono"/>
              </a:rPr>
              <a:t>Demo Time!</a:t>
            </a:r>
            <a:endParaRPr sz="48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DM Mono"/>
                <a:ea typeface="DM Mono"/>
                <a:cs typeface="DM Mono"/>
                <a:sym typeface="DM Mono"/>
              </a:rPr>
              <a:t>Manual CD vs async pipe</a:t>
            </a:r>
            <a:endParaRPr sz="3200">
              <a:latin typeface="DM Mono"/>
              <a:ea typeface="DM Mono"/>
              <a:cs typeface="DM Mono"/>
              <a:sym typeface="DM Mono"/>
            </a:endParaRPr>
          </a:p>
        </p:txBody>
      </p:sp>
      <p:pic>
        <p:nvPicPr>
          <p:cNvPr id="2224" name="Google Shape;222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7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Can we do better 🤔?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118"/>
          <p:cNvSpPr txBox="1"/>
          <p:nvPr>
            <p:ph type="title"/>
          </p:nvPr>
        </p:nvSpPr>
        <p:spPr>
          <a:xfrm>
            <a:off x="311700" y="1356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CD with Signals🚦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235" name="Google Shape;2235;p118"/>
          <p:cNvSpPr/>
          <p:nvPr/>
        </p:nvSpPr>
        <p:spPr>
          <a:xfrm>
            <a:off x="3144478" y="2770125"/>
            <a:ext cx="540000" cy="540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36" name="Google Shape;2236;p118"/>
          <p:cNvSpPr/>
          <p:nvPr/>
        </p:nvSpPr>
        <p:spPr>
          <a:xfrm>
            <a:off x="7830163" y="2770125"/>
            <a:ext cx="540000" cy="540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37" name="Google Shape;2237;p118"/>
          <p:cNvSpPr txBox="1"/>
          <p:nvPr/>
        </p:nvSpPr>
        <p:spPr>
          <a:xfrm>
            <a:off x="2254978" y="3610500"/>
            <a:ext cx="23190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Marked as </a:t>
            </a:r>
            <a:r>
              <a:rPr b="1" lang="en-GB">
                <a:solidFill>
                  <a:srgbClr val="FFFFFF"/>
                </a:solidFill>
              </a:rPr>
              <a:t>RefreshView</a:t>
            </a:r>
            <a:r>
              <a:rPr lang="en-GB">
                <a:solidFill>
                  <a:srgbClr val="FFFFFF"/>
                </a:solidFill>
              </a:rPr>
              <a:t> 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(no check done)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38" name="Google Shape;2238;p118"/>
          <p:cNvSpPr txBox="1"/>
          <p:nvPr/>
        </p:nvSpPr>
        <p:spPr>
          <a:xfrm>
            <a:off x="6733638" y="3610500"/>
            <a:ext cx="273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Rerendered</a:t>
            </a:r>
            <a:br>
              <a:rPr lang="en-GB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2239" name="Google Shape;2239;p118"/>
          <p:cNvSpPr/>
          <p:nvPr/>
        </p:nvSpPr>
        <p:spPr>
          <a:xfrm>
            <a:off x="1077013" y="2770125"/>
            <a:ext cx="540000" cy="540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40" name="Google Shape;2240;p118"/>
          <p:cNvSpPr txBox="1"/>
          <p:nvPr/>
        </p:nvSpPr>
        <p:spPr>
          <a:xfrm>
            <a:off x="439063" y="3610500"/>
            <a:ext cx="181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Idle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(nothing happened)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41" name="Google Shape;2241;p118"/>
          <p:cNvSpPr/>
          <p:nvPr/>
        </p:nvSpPr>
        <p:spPr>
          <a:xfrm>
            <a:off x="5531653" y="2770125"/>
            <a:ext cx="540000" cy="540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42" name="Google Shape;2242;p118"/>
          <p:cNvSpPr txBox="1"/>
          <p:nvPr/>
        </p:nvSpPr>
        <p:spPr>
          <a:xfrm>
            <a:off x="4642153" y="3610500"/>
            <a:ext cx="23190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Marked as </a:t>
            </a:r>
            <a:r>
              <a:rPr b="1" lang="en-GB" sz="1000">
                <a:solidFill>
                  <a:srgbClr val="FFFFFF"/>
                </a:solidFill>
              </a:rPr>
              <a:t>HAS_CHILD_VIEWS_TO_REFRESH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243" name="Google Shape;2243;p118"/>
          <p:cNvSpPr/>
          <p:nvPr/>
        </p:nvSpPr>
        <p:spPr>
          <a:xfrm>
            <a:off x="5954028" y="2917127"/>
            <a:ext cx="246000" cy="246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119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Effects re-run every time a signal inside them changes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249" name="Google Shape;2249;p119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C099F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signal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</a:t>
            </a:r>
            <a:r>
              <a:rPr b="1" lang="en-GB" sz="12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|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null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7F85A3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null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effect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(()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console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log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 </a:t>
            </a: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title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Interstellar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setTimeout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(()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 </a:t>
            </a: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title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Inception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1000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120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Effects re-run every time a signal inside them changes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255" name="Google Shape;2255;p120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C099F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signal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</a:t>
            </a:r>
            <a:r>
              <a:rPr b="1" lang="en-GB" sz="12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|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null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7F85A3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null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effect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(()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console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log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 </a:t>
            </a: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title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Interstellar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setTimeout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(()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 </a:t>
            </a: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title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Inception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1000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256" name="Google Shape;2256;p120"/>
          <p:cNvSpPr txBox="1"/>
          <p:nvPr/>
        </p:nvSpPr>
        <p:spPr>
          <a:xfrm>
            <a:off x="5300700" y="995275"/>
            <a:ext cx="384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7A88C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257" name="Google Shape;2257;p120"/>
          <p:cNvSpPr txBox="1"/>
          <p:nvPr/>
        </p:nvSpPr>
        <p:spPr>
          <a:xfrm>
            <a:off x="364725" y="1884825"/>
            <a:ext cx="66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👉</a:t>
            </a:r>
            <a:endParaRPr sz="24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121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Effects re-run every time a signal inside them changes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263" name="Google Shape;2263;p121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C099F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signal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</a:t>
            </a:r>
            <a:r>
              <a:rPr b="1" lang="en-GB" sz="12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|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null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7F85A3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null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effect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(()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console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log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 </a:t>
            </a: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title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Interstellar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setTimeout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(()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 </a:t>
            </a: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title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Inception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1000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264" name="Google Shape;2264;p121"/>
          <p:cNvSpPr txBox="1"/>
          <p:nvPr/>
        </p:nvSpPr>
        <p:spPr>
          <a:xfrm>
            <a:off x="0" y="2967675"/>
            <a:ext cx="66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👉</a:t>
            </a:r>
            <a:endParaRPr sz="2400"/>
          </a:p>
        </p:txBody>
      </p:sp>
      <p:sp>
        <p:nvSpPr>
          <p:cNvPr id="2265" name="Google Shape;2265;p121"/>
          <p:cNvSpPr txBox="1"/>
          <p:nvPr/>
        </p:nvSpPr>
        <p:spPr>
          <a:xfrm>
            <a:off x="5300700" y="995275"/>
            <a:ext cx="384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7A88C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// movie { title: ‘Interstellar’ } </a:t>
            </a:r>
            <a:endParaRPr i="1" sz="1200">
              <a:solidFill>
                <a:srgbClr val="7A88C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7A88C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262" y="1088150"/>
            <a:ext cx="7355473" cy="371294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8" name="Google Shape;318;p50"/>
          <p:cNvSpPr txBox="1"/>
          <p:nvPr>
            <p:ph idx="4294967295" type="title"/>
          </p:nvPr>
        </p:nvSpPr>
        <p:spPr>
          <a:xfrm>
            <a:off x="311700" y="277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Rendered application in the browser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122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Effects re-run every time a signal inside them changes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271" name="Google Shape;2271;p122"/>
          <p:cNvSpPr txBox="1"/>
          <p:nvPr/>
        </p:nvSpPr>
        <p:spPr>
          <a:xfrm>
            <a:off x="0" y="492900"/>
            <a:ext cx="9144000" cy="4802400"/>
          </a:xfrm>
          <a:prstGeom prst="rect">
            <a:avLst/>
          </a:prstGeom>
          <a:solidFill>
            <a:srgbClr val="2224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C099F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8A4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signal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&lt;</a:t>
            </a:r>
            <a:r>
              <a:rPr b="1" lang="en-GB" sz="1200">
                <a:solidFill>
                  <a:srgbClr val="FB9DE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|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null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7F85A3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null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effect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(()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{</a:t>
            </a:r>
            <a:endParaRPr sz="1200">
              <a:solidFill>
                <a:srgbClr val="B4C2F0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console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log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i="1" lang="en-GB" sz="1200">
                <a:solidFill>
                  <a:srgbClr val="FF757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this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())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D3F5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 </a:t>
            </a: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title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Interstellar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setTimeout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(() </a:t>
            </a:r>
            <a:r>
              <a:rPr i="1" lang="en-GB" sz="1200">
                <a:solidFill>
                  <a:srgbClr val="C099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=&gt;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C777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movie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.</a:t>
            </a:r>
            <a:r>
              <a:rPr b="1" lang="en-GB" sz="1200">
                <a:solidFill>
                  <a:srgbClr val="82AAF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set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({ </a:t>
            </a:r>
            <a:r>
              <a:rPr lang="en-GB" sz="1200">
                <a:solidFill>
                  <a:srgbClr val="4FD6BE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title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: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C3E88D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Inception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'</a:t>
            </a:r>
            <a:r>
              <a:rPr lang="en-GB" sz="1200">
                <a:solidFill>
                  <a:srgbClr val="A9B8E8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})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,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 </a:t>
            </a:r>
            <a:r>
              <a:rPr lang="en-GB" sz="1200">
                <a:solidFill>
                  <a:srgbClr val="FF966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1000</a:t>
            </a:r>
            <a:r>
              <a:rPr lang="en-GB" sz="1200">
                <a:solidFill>
                  <a:srgbClr val="B4C2F0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)</a:t>
            </a:r>
            <a:r>
              <a:rPr lang="en-GB" sz="1200">
                <a:solidFill>
                  <a:srgbClr val="86E1FC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;</a:t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6E1FC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272" name="Google Shape;2272;p122"/>
          <p:cNvSpPr txBox="1"/>
          <p:nvPr/>
        </p:nvSpPr>
        <p:spPr>
          <a:xfrm>
            <a:off x="0" y="3692100"/>
            <a:ext cx="66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👉</a:t>
            </a:r>
            <a:endParaRPr sz="2400"/>
          </a:p>
        </p:txBody>
      </p:sp>
      <p:sp>
        <p:nvSpPr>
          <p:cNvPr id="2273" name="Google Shape;2273;p122"/>
          <p:cNvSpPr txBox="1"/>
          <p:nvPr/>
        </p:nvSpPr>
        <p:spPr>
          <a:xfrm>
            <a:off x="5300700" y="995275"/>
            <a:ext cx="3843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7A88C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// movie { title: ‘Interstellar’ } </a:t>
            </a:r>
            <a:endParaRPr i="1" sz="1200">
              <a:solidFill>
                <a:srgbClr val="7A88C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7A88CF"/>
                </a:solidFill>
                <a:highlight>
                  <a:srgbClr val="222436"/>
                </a:highlight>
                <a:latin typeface="DM Mono"/>
                <a:ea typeface="DM Mono"/>
                <a:cs typeface="DM Mono"/>
                <a:sym typeface="DM Mono"/>
              </a:rPr>
              <a:t>// movie { title: ‘Inception’ } </a:t>
            </a:r>
            <a:endParaRPr i="1" sz="1200">
              <a:solidFill>
                <a:srgbClr val="7A88C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7A88CF"/>
              </a:solidFill>
              <a:highlight>
                <a:srgbClr val="222436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23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79" name="Google Shape;2279;p123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80" name="Google Shape;2280;p123"/>
          <p:cNvCxnSpPr>
            <a:stCxn id="2279" idx="2"/>
            <a:endCxn id="2278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1" name="Google Shape;2281;p123"/>
          <p:cNvCxnSpPr>
            <a:stCxn id="2279" idx="2"/>
            <a:endCxn id="2282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3" name="Google Shape;2283;p123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84" name="Google Shape;2284;p123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85" name="Google Shape;2285;p123"/>
          <p:cNvCxnSpPr>
            <a:stCxn id="2278" idx="2"/>
            <a:endCxn id="2283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6" name="Google Shape;2286;p123"/>
          <p:cNvCxnSpPr>
            <a:stCxn id="2278" idx="2"/>
            <a:endCxn id="2284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7" name="Google Shape;2287;p123"/>
          <p:cNvCxnSpPr>
            <a:stCxn id="2278" idx="2"/>
            <a:endCxn id="2288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9" name="Google Shape;2289;p123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90" name="Google Shape;2290;p123"/>
          <p:cNvCxnSpPr>
            <a:stCxn id="2289" idx="2"/>
            <a:endCxn id="2279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1" name="Google Shape;2291;p123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92" name="Google Shape;2292;p123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82" name="Google Shape;2282;p123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93" name="Google Shape;2293;p123"/>
          <p:cNvCxnSpPr>
            <a:stCxn id="2282" idx="2"/>
            <a:endCxn id="2291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4" name="Google Shape;2294;p123"/>
          <p:cNvCxnSpPr>
            <a:stCxn id="2282" idx="2"/>
            <a:endCxn id="2292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5" name="Google Shape;2295;p123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96" name="Google Shape;2296;p123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97" name="Google Shape;2297;p123"/>
          <p:cNvCxnSpPr>
            <a:stCxn id="2282" idx="2"/>
            <a:endCxn id="2295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8" name="Google Shape;2298;p123"/>
          <p:cNvCxnSpPr>
            <a:stCxn id="2282" idx="2"/>
            <a:endCxn id="2296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8" name="Google Shape;2288;p123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299" name="Google Shape;2299;p123"/>
          <p:cNvCxnSpPr>
            <a:endCxn id="2300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1" name="Google Shape;2301;p123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02" name="Google Shape;2302;p123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03" name="Google Shape;2303;p123"/>
          <p:cNvCxnSpPr>
            <a:endCxn id="2301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4" name="Google Shape;2304;p123"/>
          <p:cNvCxnSpPr>
            <a:endCxn id="230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0" name="Google Shape;2300;p123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05" name="Google Shape;2305;p123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123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async pipe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307" name="Google Shape;2307;p123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08" name="Google Shape;2308;p123"/>
          <p:cNvCxnSpPr>
            <a:stCxn id="2307" idx="2"/>
            <a:endCxn id="2288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09" name="Google Shape;2309;p123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23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movies$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311" name="Google Shape;2311;p123"/>
          <p:cNvSpPr txBox="1"/>
          <p:nvPr/>
        </p:nvSpPr>
        <p:spPr>
          <a:xfrm>
            <a:off x="6186666" y="2654639"/>
            <a:ext cx="85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next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24"/>
          <p:cNvSpPr/>
          <p:nvPr/>
        </p:nvSpPr>
        <p:spPr>
          <a:xfrm>
            <a:off x="2579594" y="2848565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17" name="Google Shape;2317;p124"/>
          <p:cNvSpPr/>
          <p:nvPr/>
        </p:nvSpPr>
        <p:spPr>
          <a:xfrm>
            <a:off x="2273464" y="2121248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18" name="Google Shape;2318;p124"/>
          <p:cNvCxnSpPr>
            <a:stCxn id="2317" idx="2"/>
            <a:endCxn id="2316" idx="0"/>
          </p:cNvCxnSpPr>
          <p:nvPr/>
        </p:nvCxnSpPr>
        <p:spPr>
          <a:xfrm flipH="1" rot="-5400000">
            <a:off x="2475364" y="2540198"/>
            <a:ext cx="310500" cy="306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9" name="Google Shape;2319;p124"/>
          <p:cNvCxnSpPr>
            <a:stCxn id="2317" idx="2"/>
            <a:endCxn id="2320" idx="0"/>
          </p:cNvCxnSpPr>
          <p:nvPr/>
        </p:nvCxnSpPr>
        <p:spPr>
          <a:xfrm rot="5400000">
            <a:off x="2180164" y="2550998"/>
            <a:ext cx="310500" cy="2844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1" name="Google Shape;2321;p124"/>
          <p:cNvSpPr/>
          <p:nvPr/>
        </p:nvSpPr>
        <p:spPr>
          <a:xfrm>
            <a:off x="3145669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22" name="Google Shape;2322;p124"/>
          <p:cNvSpPr/>
          <p:nvPr/>
        </p:nvSpPr>
        <p:spPr>
          <a:xfrm>
            <a:off x="2579594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23" name="Google Shape;2323;p124"/>
          <p:cNvCxnSpPr>
            <a:stCxn id="2316" idx="2"/>
            <a:endCxn id="2321" idx="0"/>
          </p:cNvCxnSpPr>
          <p:nvPr/>
        </p:nvCxnSpPr>
        <p:spPr>
          <a:xfrm flipH="1" rot="-5400000">
            <a:off x="2876744" y="3172265"/>
            <a:ext cx="380100" cy="56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4" name="Google Shape;2324;p124"/>
          <p:cNvCxnSpPr>
            <a:stCxn id="2316" idx="2"/>
            <a:endCxn id="2322" idx="0"/>
          </p:cNvCxnSpPr>
          <p:nvPr/>
        </p:nvCxnSpPr>
        <p:spPr>
          <a:xfrm flipH="1" rot="-5400000">
            <a:off x="2593994" y="3455015"/>
            <a:ext cx="380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5" name="Google Shape;2325;p124"/>
          <p:cNvCxnSpPr>
            <a:stCxn id="2316" idx="2"/>
            <a:endCxn id="2326" idx="0"/>
          </p:cNvCxnSpPr>
          <p:nvPr/>
        </p:nvCxnSpPr>
        <p:spPr>
          <a:xfrm flipH="1" rot="-5400000">
            <a:off x="3150194" y="2898815"/>
            <a:ext cx="377400" cy="11103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7" name="Google Shape;2327;p124"/>
          <p:cNvSpPr/>
          <p:nvPr/>
        </p:nvSpPr>
        <p:spPr>
          <a:xfrm>
            <a:off x="2273464" y="1393922"/>
            <a:ext cx="408300" cy="4167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28" name="Google Shape;2328;p124"/>
          <p:cNvCxnSpPr>
            <a:stCxn id="2327" idx="2"/>
            <a:endCxn id="2317" idx="0"/>
          </p:cNvCxnSpPr>
          <p:nvPr/>
        </p:nvCxnSpPr>
        <p:spPr>
          <a:xfrm flipH="1" rot="-5400000">
            <a:off x="2322664" y="1965572"/>
            <a:ext cx="3105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9" name="Google Shape;2329;p124"/>
          <p:cNvSpPr/>
          <p:nvPr/>
        </p:nvSpPr>
        <p:spPr>
          <a:xfrm>
            <a:off x="1376919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30" name="Google Shape;2330;p124"/>
          <p:cNvSpPr/>
          <p:nvPr/>
        </p:nvSpPr>
        <p:spPr>
          <a:xfrm>
            <a:off x="764660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20" name="Google Shape;2320;p124"/>
          <p:cNvSpPr/>
          <p:nvPr/>
        </p:nvSpPr>
        <p:spPr>
          <a:xfrm>
            <a:off x="1989179" y="2848564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31" name="Google Shape;2331;p124"/>
          <p:cNvCxnSpPr>
            <a:stCxn id="2320" idx="2"/>
            <a:endCxn id="2329" idx="0"/>
          </p:cNvCxnSpPr>
          <p:nvPr/>
        </p:nvCxnSpPr>
        <p:spPr>
          <a:xfrm rot="5400000">
            <a:off x="1697129" y="3149164"/>
            <a:ext cx="380100" cy="612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2" name="Google Shape;2332;p124"/>
          <p:cNvCxnSpPr>
            <a:stCxn id="2320" idx="2"/>
            <a:endCxn id="2330" idx="0"/>
          </p:cNvCxnSpPr>
          <p:nvPr/>
        </p:nvCxnSpPr>
        <p:spPr>
          <a:xfrm rot="5400000">
            <a:off x="1390979" y="2843014"/>
            <a:ext cx="380100" cy="1224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3" name="Google Shape;2333;p124"/>
          <p:cNvSpPr/>
          <p:nvPr/>
        </p:nvSpPr>
        <p:spPr>
          <a:xfrm>
            <a:off x="152400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34" name="Google Shape;2334;p124"/>
          <p:cNvSpPr/>
          <p:nvPr/>
        </p:nvSpPr>
        <p:spPr>
          <a:xfrm>
            <a:off x="1989179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35" name="Google Shape;2335;p124"/>
          <p:cNvCxnSpPr>
            <a:stCxn id="2320" idx="2"/>
            <a:endCxn id="2333" idx="0"/>
          </p:cNvCxnSpPr>
          <p:nvPr/>
        </p:nvCxnSpPr>
        <p:spPr>
          <a:xfrm rot="5400000">
            <a:off x="1084829" y="2536864"/>
            <a:ext cx="380100" cy="1836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6" name="Google Shape;2336;p124"/>
          <p:cNvCxnSpPr>
            <a:stCxn id="2320" idx="2"/>
            <a:endCxn id="2334" idx="0"/>
          </p:cNvCxnSpPr>
          <p:nvPr/>
        </p:nvCxnSpPr>
        <p:spPr>
          <a:xfrm flipH="1" rot="-5400000">
            <a:off x="2003579" y="3455014"/>
            <a:ext cx="380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6" name="Google Shape;2326;p124"/>
          <p:cNvSpPr/>
          <p:nvPr/>
        </p:nvSpPr>
        <p:spPr>
          <a:xfrm>
            <a:off x="3689900" y="3642718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37" name="Google Shape;2337;p124"/>
          <p:cNvCxnSpPr>
            <a:endCxn id="2338" idx="0"/>
          </p:cNvCxnSpPr>
          <p:nvPr/>
        </p:nvCxnSpPr>
        <p:spPr>
          <a:xfrm flipH="1" rot="-5400000">
            <a:off x="2648185" y="4186991"/>
            <a:ext cx="2703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9" name="Google Shape;2339;p124"/>
          <p:cNvSpPr/>
          <p:nvPr/>
        </p:nvSpPr>
        <p:spPr>
          <a:xfrm>
            <a:off x="3690538" y="4322591"/>
            <a:ext cx="407100" cy="40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40" name="Google Shape;2340;p124"/>
          <p:cNvSpPr/>
          <p:nvPr/>
        </p:nvSpPr>
        <p:spPr>
          <a:xfrm>
            <a:off x="3146327" y="4322591"/>
            <a:ext cx="407100" cy="40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41" name="Google Shape;2341;p124"/>
          <p:cNvCxnSpPr>
            <a:endCxn id="2339" idx="0"/>
          </p:cNvCxnSpPr>
          <p:nvPr/>
        </p:nvCxnSpPr>
        <p:spPr>
          <a:xfrm flipH="1" rot="-5400000">
            <a:off x="3757138" y="4185641"/>
            <a:ext cx="2730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2" name="Google Shape;2342;p124"/>
          <p:cNvCxnSpPr>
            <a:endCxn id="2340" idx="0"/>
          </p:cNvCxnSpPr>
          <p:nvPr/>
        </p:nvCxnSpPr>
        <p:spPr>
          <a:xfrm flipH="1" rot="-5400000">
            <a:off x="3214277" y="4186991"/>
            <a:ext cx="2703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8" name="Google Shape;2338;p124"/>
          <p:cNvSpPr/>
          <p:nvPr/>
        </p:nvSpPr>
        <p:spPr>
          <a:xfrm>
            <a:off x="2580235" y="4322591"/>
            <a:ext cx="407100" cy="40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43" name="Google Shape;2343;p124"/>
          <p:cNvSpPr/>
          <p:nvPr/>
        </p:nvSpPr>
        <p:spPr>
          <a:xfrm>
            <a:off x="1897997" y="2939923"/>
            <a:ext cx="193800" cy="1938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4" name="Google Shape;2344;p124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async pipe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345" name="Google Shape;2345;p124"/>
          <p:cNvSpPr/>
          <p:nvPr/>
        </p:nvSpPr>
        <p:spPr>
          <a:xfrm>
            <a:off x="7471871" y="2825935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46" name="Google Shape;2346;p124"/>
          <p:cNvSpPr/>
          <p:nvPr/>
        </p:nvSpPr>
        <p:spPr>
          <a:xfrm>
            <a:off x="7179801" y="2106204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47" name="Google Shape;2347;p124"/>
          <p:cNvCxnSpPr>
            <a:stCxn id="2346" idx="2"/>
            <a:endCxn id="2345" idx="0"/>
          </p:cNvCxnSpPr>
          <p:nvPr/>
        </p:nvCxnSpPr>
        <p:spPr>
          <a:xfrm flipH="1" rot="-5400000">
            <a:off x="7366851" y="2526204"/>
            <a:ext cx="307200" cy="29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8" name="Google Shape;2348;p124"/>
          <p:cNvCxnSpPr>
            <a:stCxn id="2346" idx="2"/>
            <a:endCxn id="2349" idx="0"/>
          </p:cNvCxnSpPr>
          <p:nvPr/>
        </p:nvCxnSpPr>
        <p:spPr>
          <a:xfrm rot="5400000">
            <a:off x="7085151" y="2536704"/>
            <a:ext cx="307200" cy="271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0" name="Google Shape;2350;p124"/>
          <p:cNvSpPr/>
          <p:nvPr/>
        </p:nvSpPr>
        <p:spPr>
          <a:xfrm>
            <a:off x="8011949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51" name="Google Shape;2351;p124"/>
          <p:cNvSpPr/>
          <p:nvPr/>
        </p:nvSpPr>
        <p:spPr>
          <a:xfrm>
            <a:off x="7471871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52" name="Google Shape;2352;p124"/>
          <p:cNvCxnSpPr>
            <a:stCxn id="2345" idx="2"/>
            <a:endCxn id="2350" idx="0"/>
          </p:cNvCxnSpPr>
          <p:nvPr/>
        </p:nvCxnSpPr>
        <p:spPr>
          <a:xfrm flipH="1" rot="-5400000">
            <a:off x="7748471" y="3156385"/>
            <a:ext cx="375900" cy="5400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3" name="Google Shape;2353;p124"/>
          <p:cNvCxnSpPr>
            <a:stCxn id="2345" idx="2"/>
            <a:endCxn id="2351" idx="0"/>
          </p:cNvCxnSpPr>
          <p:nvPr/>
        </p:nvCxnSpPr>
        <p:spPr>
          <a:xfrm flipH="1" rot="-5400000">
            <a:off x="7478771" y="3426085"/>
            <a:ext cx="3759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4" name="Google Shape;2354;p124"/>
          <p:cNvCxnSpPr>
            <a:stCxn id="2345" idx="2"/>
            <a:endCxn id="2355" idx="0"/>
          </p:cNvCxnSpPr>
          <p:nvPr/>
        </p:nvCxnSpPr>
        <p:spPr>
          <a:xfrm flipH="1" rot="-5400000">
            <a:off x="8009321" y="2895535"/>
            <a:ext cx="373500" cy="1059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6" name="Google Shape;2356;p124"/>
          <p:cNvSpPr/>
          <p:nvPr/>
        </p:nvSpPr>
        <p:spPr>
          <a:xfrm>
            <a:off x="7179801" y="1386464"/>
            <a:ext cx="389100" cy="412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57" name="Google Shape;2357;p124"/>
          <p:cNvCxnSpPr>
            <a:stCxn id="2356" idx="2"/>
            <a:endCxn id="2346" idx="0"/>
          </p:cNvCxnSpPr>
          <p:nvPr/>
        </p:nvCxnSpPr>
        <p:spPr>
          <a:xfrm flipH="1" rot="-5400000">
            <a:off x="7221051" y="1952264"/>
            <a:ext cx="3072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8" name="Google Shape;2358;p124"/>
          <p:cNvSpPr/>
          <p:nvPr/>
        </p:nvSpPr>
        <p:spPr>
          <a:xfrm>
            <a:off x="6324431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59" name="Google Shape;2359;p124"/>
          <p:cNvSpPr/>
          <p:nvPr/>
        </p:nvSpPr>
        <p:spPr>
          <a:xfrm>
            <a:off x="5740291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49" name="Google Shape;2349;p124"/>
          <p:cNvSpPr/>
          <p:nvPr/>
        </p:nvSpPr>
        <p:spPr>
          <a:xfrm>
            <a:off x="6908572" y="2825934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60" name="Google Shape;2360;p124"/>
          <p:cNvCxnSpPr>
            <a:stCxn id="2349" idx="2"/>
            <a:endCxn id="2358" idx="0"/>
          </p:cNvCxnSpPr>
          <p:nvPr/>
        </p:nvCxnSpPr>
        <p:spPr>
          <a:xfrm rot="5400000">
            <a:off x="6623122" y="3134334"/>
            <a:ext cx="375900" cy="584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1" name="Google Shape;2361;p124"/>
          <p:cNvCxnSpPr>
            <a:stCxn id="2349" idx="2"/>
            <a:endCxn id="2359" idx="0"/>
          </p:cNvCxnSpPr>
          <p:nvPr/>
        </p:nvCxnSpPr>
        <p:spPr>
          <a:xfrm rot="5400000">
            <a:off x="6331072" y="2842284"/>
            <a:ext cx="375900" cy="11682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2" name="Google Shape;2362;p124"/>
          <p:cNvSpPr/>
          <p:nvPr/>
        </p:nvSpPr>
        <p:spPr>
          <a:xfrm>
            <a:off x="5156150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63" name="Google Shape;2363;p124"/>
          <p:cNvSpPr/>
          <p:nvPr/>
        </p:nvSpPr>
        <p:spPr>
          <a:xfrm>
            <a:off x="6908572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64" name="Google Shape;2364;p124"/>
          <p:cNvCxnSpPr>
            <a:stCxn id="2349" idx="2"/>
            <a:endCxn id="2362" idx="0"/>
          </p:cNvCxnSpPr>
          <p:nvPr/>
        </p:nvCxnSpPr>
        <p:spPr>
          <a:xfrm rot="5400000">
            <a:off x="6039022" y="2550234"/>
            <a:ext cx="375900" cy="1752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5" name="Google Shape;2365;p124"/>
          <p:cNvCxnSpPr>
            <a:stCxn id="2349" idx="2"/>
            <a:endCxn id="2363" idx="0"/>
          </p:cNvCxnSpPr>
          <p:nvPr/>
        </p:nvCxnSpPr>
        <p:spPr>
          <a:xfrm flipH="1" rot="-5400000">
            <a:off x="6915472" y="3426084"/>
            <a:ext cx="3759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5" name="Google Shape;2355;p124"/>
          <p:cNvSpPr/>
          <p:nvPr/>
        </p:nvSpPr>
        <p:spPr>
          <a:xfrm>
            <a:off x="8531185" y="3611805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66" name="Google Shape;2366;p124"/>
          <p:cNvCxnSpPr>
            <a:endCxn id="2367" idx="0"/>
          </p:cNvCxnSpPr>
          <p:nvPr/>
        </p:nvCxnSpPr>
        <p:spPr>
          <a:xfrm flipH="1" rot="-5400000">
            <a:off x="7532333" y="4150336"/>
            <a:ext cx="2676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8" name="Google Shape;2368;p124"/>
          <p:cNvSpPr/>
          <p:nvPr/>
        </p:nvSpPr>
        <p:spPr>
          <a:xfrm>
            <a:off x="8531794" y="4284586"/>
            <a:ext cx="388200" cy="402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69" name="Google Shape;2369;p124"/>
          <p:cNvSpPr/>
          <p:nvPr/>
        </p:nvSpPr>
        <p:spPr>
          <a:xfrm>
            <a:off x="8012576" y="4284586"/>
            <a:ext cx="388200" cy="402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70" name="Google Shape;2370;p124"/>
          <p:cNvCxnSpPr>
            <a:endCxn id="2368" idx="0"/>
          </p:cNvCxnSpPr>
          <p:nvPr/>
        </p:nvCxnSpPr>
        <p:spPr>
          <a:xfrm flipH="1" rot="-5400000">
            <a:off x="8590294" y="4148986"/>
            <a:ext cx="2703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1" name="Google Shape;2371;p124"/>
          <p:cNvCxnSpPr>
            <a:endCxn id="2369" idx="0"/>
          </p:cNvCxnSpPr>
          <p:nvPr/>
        </p:nvCxnSpPr>
        <p:spPr>
          <a:xfrm flipH="1" rot="-5400000">
            <a:off x="8072426" y="4150336"/>
            <a:ext cx="2676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7" name="Google Shape;2367;p124"/>
          <p:cNvSpPr/>
          <p:nvPr/>
        </p:nvSpPr>
        <p:spPr>
          <a:xfrm>
            <a:off x="7472483" y="4284586"/>
            <a:ext cx="388200" cy="402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72" name="Google Shape;2372;p124"/>
          <p:cNvSpPr/>
          <p:nvPr/>
        </p:nvSpPr>
        <p:spPr>
          <a:xfrm>
            <a:off x="6821577" y="2916340"/>
            <a:ext cx="185100" cy="1917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124"/>
          <p:cNvSpPr/>
          <p:nvPr/>
        </p:nvSpPr>
        <p:spPr>
          <a:xfrm>
            <a:off x="7930505" y="3724782"/>
            <a:ext cx="185100" cy="1863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124"/>
          <p:cNvSpPr/>
          <p:nvPr/>
        </p:nvSpPr>
        <p:spPr>
          <a:xfrm>
            <a:off x="7375146" y="2919056"/>
            <a:ext cx="185100" cy="1863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124"/>
          <p:cNvSpPr txBox="1"/>
          <p:nvPr>
            <p:ph type="title"/>
          </p:nvPr>
        </p:nvSpPr>
        <p:spPr>
          <a:xfrm>
            <a:off x="4835875" y="248125"/>
            <a:ext cx="39504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125"/>
          <p:cNvSpPr/>
          <p:nvPr/>
        </p:nvSpPr>
        <p:spPr>
          <a:xfrm>
            <a:off x="2579594" y="2848565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1" name="Google Shape;2381;p125"/>
          <p:cNvSpPr/>
          <p:nvPr/>
        </p:nvSpPr>
        <p:spPr>
          <a:xfrm>
            <a:off x="2273464" y="2121248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82" name="Google Shape;2382;p125"/>
          <p:cNvCxnSpPr>
            <a:stCxn id="2381" idx="2"/>
            <a:endCxn id="2380" idx="0"/>
          </p:cNvCxnSpPr>
          <p:nvPr/>
        </p:nvCxnSpPr>
        <p:spPr>
          <a:xfrm flipH="1" rot="-5400000">
            <a:off x="2475364" y="2540198"/>
            <a:ext cx="310500" cy="306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3" name="Google Shape;2383;p125"/>
          <p:cNvCxnSpPr>
            <a:stCxn id="2381" idx="2"/>
            <a:endCxn id="2384" idx="0"/>
          </p:cNvCxnSpPr>
          <p:nvPr/>
        </p:nvCxnSpPr>
        <p:spPr>
          <a:xfrm rot="5400000">
            <a:off x="2180164" y="2550998"/>
            <a:ext cx="310500" cy="2844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5" name="Google Shape;2385;p125"/>
          <p:cNvSpPr/>
          <p:nvPr/>
        </p:nvSpPr>
        <p:spPr>
          <a:xfrm>
            <a:off x="3145669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6" name="Google Shape;2386;p125"/>
          <p:cNvSpPr/>
          <p:nvPr/>
        </p:nvSpPr>
        <p:spPr>
          <a:xfrm>
            <a:off x="2579594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87" name="Google Shape;2387;p125"/>
          <p:cNvCxnSpPr>
            <a:stCxn id="2380" idx="2"/>
            <a:endCxn id="2385" idx="0"/>
          </p:cNvCxnSpPr>
          <p:nvPr/>
        </p:nvCxnSpPr>
        <p:spPr>
          <a:xfrm flipH="1" rot="-5400000">
            <a:off x="2876744" y="3172265"/>
            <a:ext cx="380100" cy="56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8" name="Google Shape;2388;p125"/>
          <p:cNvCxnSpPr>
            <a:stCxn id="2380" idx="2"/>
            <a:endCxn id="2386" idx="0"/>
          </p:cNvCxnSpPr>
          <p:nvPr/>
        </p:nvCxnSpPr>
        <p:spPr>
          <a:xfrm flipH="1" rot="-5400000">
            <a:off x="2593994" y="3455015"/>
            <a:ext cx="380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9" name="Google Shape;2389;p125"/>
          <p:cNvCxnSpPr>
            <a:stCxn id="2380" idx="2"/>
            <a:endCxn id="2390" idx="0"/>
          </p:cNvCxnSpPr>
          <p:nvPr/>
        </p:nvCxnSpPr>
        <p:spPr>
          <a:xfrm flipH="1" rot="-5400000">
            <a:off x="3150194" y="2898815"/>
            <a:ext cx="377400" cy="11103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1" name="Google Shape;2391;p125"/>
          <p:cNvSpPr/>
          <p:nvPr/>
        </p:nvSpPr>
        <p:spPr>
          <a:xfrm>
            <a:off x="2273464" y="1393922"/>
            <a:ext cx="408300" cy="4167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92" name="Google Shape;2392;p125"/>
          <p:cNvCxnSpPr>
            <a:stCxn id="2391" idx="2"/>
            <a:endCxn id="2381" idx="0"/>
          </p:cNvCxnSpPr>
          <p:nvPr/>
        </p:nvCxnSpPr>
        <p:spPr>
          <a:xfrm flipH="1" rot="-5400000">
            <a:off x="2322664" y="1965572"/>
            <a:ext cx="3105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3" name="Google Shape;2393;p125"/>
          <p:cNvSpPr/>
          <p:nvPr/>
        </p:nvSpPr>
        <p:spPr>
          <a:xfrm>
            <a:off x="1376919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94" name="Google Shape;2394;p125"/>
          <p:cNvSpPr/>
          <p:nvPr/>
        </p:nvSpPr>
        <p:spPr>
          <a:xfrm>
            <a:off x="764660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4" name="Google Shape;2384;p125"/>
          <p:cNvSpPr/>
          <p:nvPr/>
        </p:nvSpPr>
        <p:spPr>
          <a:xfrm>
            <a:off x="1989179" y="2848564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95" name="Google Shape;2395;p125"/>
          <p:cNvCxnSpPr>
            <a:stCxn id="2384" idx="2"/>
            <a:endCxn id="2393" idx="0"/>
          </p:cNvCxnSpPr>
          <p:nvPr/>
        </p:nvCxnSpPr>
        <p:spPr>
          <a:xfrm rot="5400000">
            <a:off x="1697129" y="3149164"/>
            <a:ext cx="380100" cy="612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6" name="Google Shape;2396;p125"/>
          <p:cNvCxnSpPr>
            <a:stCxn id="2384" idx="2"/>
            <a:endCxn id="2394" idx="0"/>
          </p:cNvCxnSpPr>
          <p:nvPr/>
        </p:nvCxnSpPr>
        <p:spPr>
          <a:xfrm rot="5400000">
            <a:off x="1390979" y="2843014"/>
            <a:ext cx="380100" cy="1224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7" name="Google Shape;2397;p125"/>
          <p:cNvSpPr/>
          <p:nvPr/>
        </p:nvSpPr>
        <p:spPr>
          <a:xfrm>
            <a:off x="152400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98" name="Google Shape;2398;p125"/>
          <p:cNvSpPr/>
          <p:nvPr/>
        </p:nvSpPr>
        <p:spPr>
          <a:xfrm>
            <a:off x="1989179" y="3645270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99" name="Google Shape;2399;p125"/>
          <p:cNvCxnSpPr>
            <a:stCxn id="2384" idx="2"/>
            <a:endCxn id="2397" idx="0"/>
          </p:cNvCxnSpPr>
          <p:nvPr/>
        </p:nvCxnSpPr>
        <p:spPr>
          <a:xfrm rot="5400000">
            <a:off x="1084829" y="2536864"/>
            <a:ext cx="380100" cy="1836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0" name="Google Shape;2400;p125"/>
          <p:cNvCxnSpPr>
            <a:stCxn id="2384" idx="2"/>
            <a:endCxn id="2398" idx="0"/>
          </p:cNvCxnSpPr>
          <p:nvPr/>
        </p:nvCxnSpPr>
        <p:spPr>
          <a:xfrm flipH="1" rot="-5400000">
            <a:off x="2003579" y="3455014"/>
            <a:ext cx="380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0" name="Google Shape;2390;p125"/>
          <p:cNvSpPr/>
          <p:nvPr/>
        </p:nvSpPr>
        <p:spPr>
          <a:xfrm>
            <a:off x="3689900" y="3642718"/>
            <a:ext cx="408300" cy="416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01" name="Google Shape;2401;p125"/>
          <p:cNvCxnSpPr>
            <a:endCxn id="2402" idx="0"/>
          </p:cNvCxnSpPr>
          <p:nvPr/>
        </p:nvCxnSpPr>
        <p:spPr>
          <a:xfrm flipH="1" rot="-5400000">
            <a:off x="2648185" y="4186991"/>
            <a:ext cx="2703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3" name="Google Shape;2403;p125"/>
          <p:cNvSpPr/>
          <p:nvPr/>
        </p:nvSpPr>
        <p:spPr>
          <a:xfrm>
            <a:off x="3690538" y="4322591"/>
            <a:ext cx="407100" cy="40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04" name="Google Shape;2404;p125"/>
          <p:cNvSpPr/>
          <p:nvPr/>
        </p:nvSpPr>
        <p:spPr>
          <a:xfrm>
            <a:off x="3146327" y="4322591"/>
            <a:ext cx="407100" cy="40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05" name="Google Shape;2405;p125"/>
          <p:cNvCxnSpPr>
            <a:endCxn id="2403" idx="0"/>
          </p:cNvCxnSpPr>
          <p:nvPr/>
        </p:nvCxnSpPr>
        <p:spPr>
          <a:xfrm flipH="1" rot="-5400000">
            <a:off x="3757138" y="4185641"/>
            <a:ext cx="2730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6" name="Google Shape;2406;p125"/>
          <p:cNvCxnSpPr>
            <a:endCxn id="2404" idx="0"/>
          </p:cNvCxnSpPr>
          <p:nvPr/>
        </p:nvCxnSpPr>
        <p:spPr>
          <a:xfrm flipH="1" rot="-5400000">
            <a:off x="3214277" y="4186991"/>
            <a:ext cx="2703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2" name="Google Shape;2402;p125"/>
          <p:cNvSpPr/>
          <p:nvPr/>
        </p:nvSpPr>
        <p:spPr>
          <a:xfrm>
            <a:off x="2580235" y="4322591"/>
            <a:ext cx="407100" cy="40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07" name="Google Shape;2407;p125"/>
          <p:cNvSpPr/>
          <p:nvPr/>
        </p:nvSpPr>
        <p:spPr>
          <a:xfrm>
            <a:off x="1897997" y="2939923"/>
            <a:ext cx="193800" cy="1938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125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async pipe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409" name="Google Shape;2409;p125"/>
          <p:cNvSpPr/>
          <p:nvPr/>
        </p:nvSpPr>
        <p:spPr>
          <a:xfrm>
            <a:off x="7471871" y="2825935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10" name="Google Shape;2410;p125"/>
          <p:cNvSpPr/>
          <p:nvPr/>
        </p:nvSpPr>
        <p:spPr>
          <a:xfrm>
            <a:off x="7179801" y="2106204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11" name="Google Shape;2411;p125"/>
          <p:cNvCxnSpPr>
            <a:stCxn id="2410" idx="2"/>
            <a:endCxn id="2409" idx="0"/>
          </p:cNvCxnSpPr>
          <p:nvPr/>
        </p:nvCxnSpPr>
        <p:spPr>
          <a:xfrm flipH="1" rot="-5400000">
            <a:off x="7366851" y="2526204"/>
            <a:ext cx="307200" cy="292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2" name="Google Shape;2412;p125"/>
          <p:cNvCxnSpPr>
            <a:stCxn id="2410" idx="2"/>
            <a:endCxn id="2413" idx="0"/>
          </p:cNvCxnSpPr>
          <p:nvPr/>
        </p:nvCxnSpPr>
        <p:spPr>
          <a:xfrm rot="5400000">
            <a:off x="7085151" y="2536704"/>
            <a:ext cx="307200" cy="271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4" name="Google Shape;2414;p125"/>
          <p:cNvSpPr/>
          <p:nvPr/>
        </p:nvSpPr>
        <p:spPr>
          <a:xfrm>
            <a:off x="8011949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15" name="Google Shape;2415;p125"/>
          <p:cNvSpPr/>
          <p:nvPr/>
        </p:nvSpPr>
        <p:spPr>
          <a:xfrm>
            <a:off x="7471871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16" name="Google Shape;2416;p125"/>
          <p:cNvCxnSpPr>
            <a:stCxn id="2409" idx="2"/>
            <a:endCxn id="2414" idx="0"/>
          </p:cNvCxnSpPr>
          <p:nvPr/>
        </p:nvCxnSpPr>
        <p:spPr>
          <a:xfrm flipH="1" rot="-5400000">
            <a:off x="7748471" y="3156385"/>
            <a:ext cx="375900" cy="5400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7" name="Google Shape;2417;p125"/>
          <p:cNvCxnSpPr>
            <a:stCxn id="2409" idx="2"/>
            <a:endCxn id="2415" idx="0"/>
          </p:cNvCxnSpPr>
          <p:nvPr/>
        </p:nvCxnSpPr>
        <p:spPr>
          <a:xfrm flipH="1" rot="-5400000">
            <a:off x="7478771" y="3426085"/>
            <a:ext cx="3759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8" name="Google Shape;2418;p125"/>
          <p:cNvCxnSpPr>
            <a:stCxn id="2409" idx="2"/>
            <a:endCxn id="2419" idx="0"/>
          </p:cNvCxnSpPr>
          <p:nvPr/>
        </p:nvCxnSpPr>
        <p:spPr>
          <a:xfrm flipH="1" rot="-5400000">
            <a:off x="8009321" y="2895535"/>
            <a:ext cx="373500" cy="1059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0" name="Google Shape;2420;p125"/>
          <p:cNvSpPr/>
          <p:nvPr/>
        </p:nvSpPr>
        <p:spPr>
          <a:xfrm>
            <a:off x="7179801" y="1386464"/>
            <a:ext cx="389100" cy="4125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21" name="Google Shape;2421;p125"/>
          <p:cNvCxnSpPr>
            <a:stCxn id="2420" idx="2"/>
            <a:endCxn id="2410" idx="0"/>
          </p:cNvCxnSpPr>
          <p:nvPr/>
        </p:nvCxnSpPr>
        <p:spPr>
          <a:xfrm flipH="1" rot="-5400000">
            <a:off x="7221051" y="1952264"/>
            <a:ext cx="3072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2" name="Google Shape;2422;p125"/>
          <p:cNvSpPr/>
          <p:nvPr/>
        </p:nvSpPr>
        <p:spPr>
          <a:xfrm>
            <a:off x="6324431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23" name="Google Shape;2423;p125"/>
          <p:cNvSpPr/>
          <p:nvPr/>
        </p:nvSpPr>
        <p:spPr>
          <a:xfrm>
            <a:off x="5740291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13" name="Google Shape;2413;p125"/>
          <p:cNvSpPr/>
          <p:nvPr/>
        </p:nvSpPr>
        <p:spPr>
          <a:xfrm>
            <a:off x="6908572" y="2825934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24" name="Google Shape;2424;p125"/>
          <p:cNvCxnSpPr>
            <a:stCxn id="2413" idx="2"/>
            <a:endCxn id="2422" idx="0"/>
          </p:cNvCxnSpPr>
          <p:nvPr/>
        </p:nvCxnSpPr>
        <p:spPr>
          <a:xfrm rot="5400000">
            <a:off x="6623122" y="3134334"/>
            <a:ext cx="375900" cy="584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5" name="Google Shape;2425;p125"/>
          <p:cNvCxnSpPr>
            <a:stCxn id="2413" idx="2"/>
            <a:endCxn id="2423" idx="0"/>
          </p:cNvCxnSpPr>
          <p:nvPr/>
        </p:nvCxnSpPr>
        <p:spPr>
          <a:xfrm rot="5400000">
            <a:off x="6331072" y="2842284"/>
            <a:ext cx="375900" cy="11682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6" name="Google Shape;2426;p125"/>
          <p:cNvSpPr/>
          <p:nvPr/>
        </p:nvSpPr>
        <p:spPr>
          <a:xfrm>
            <a:off x="5156150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27" name="Google Shape;2427;p125"/>
          <p:cNvSpPr/>
          <p:nvPr/>
        </p:nvSpPr>
        <p:spPr>
          <a:xfrm>
            <a:off x="6908572" y="3614330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28" name="Google Shape;2428;p125"/>
          <p:cNvCxnSpPr>
            <a:stCxn id="2413" idx="2"/>
            <a:endCxn id="2426" idx="0"/>
          </p:cNvCxnSpPr>
          <p:nvPr/>
        </p:nvCxnSpPr>
        <p:spPr>
          <a:xfrm rot="5400000">
            <a:off x="6039022" y="2550234"/>
            <a:ext cx="375900" cy="1752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9" name="Google Shape;2429;p125"/>
          <p:cNvCxnSpPr>
            <a:stCxn id="2413" idx="2"/>
            <a:endCxn id="2427" idx="0"/>
          </p:cNvCxnSpPr>
          <p:nvPr/>
        </p:nvCxnSpPr>
        <p:spPr>
          <a:xfrm flipH="1" rot="-5400000">
            <a:off x="6915472" y="3426084"/>
            <a:ext cx="3759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9" name="Google Shape;2419;p125"/>
          <p:cNvSpPr/>
          <p:nvPr/>
        </p:nvSpPr>
        <p:spPr>
          <a:xfrm>
            <a:off x="8531185" y="3611805"/>
            <a:ext cx="389100" cy="412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30" name="Google Shape;2430;p125"/>
          <p:cNvCxnSpPr>
            <a:endCxn id="2431" idx="0"/>
          </p:cNvCxnSpPr>
          <p:nvPr/>
        </p:nvCxnSpPr>
        <p:spPr>
          <a:xfrm flipH="1" rot="-5400000">
            <a:off x="7532333" y="4150336"/>
            <a:ext cx="2676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2" name="Google Shape;2432;p125"/>
          <p:cNvSpPr/>
          <p:nvPr/>
        </p:nvSpPr>
        <p:spPr>
          <a:xfrm>
            <a:off x="8531794" y="4284586"/>
            <a:ext cx="388200" cy="402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33" name="Google Shape;2433;p125"/>
          <p:cNvSpPr/>
          <p:nvPr/>
        </p:nvSpPr>
        <p:spPr>
          <a:xfrm>
            <a:off x="8012576" y="4284586"/>
            <a:ext cx="388200" cy="402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34" name="Google Shape;2434;p125"/>
          <p:cNvCxnSpPr>
            <a:endCxn id="2432" idx="0"/>
          </p:cNvCxnSpPr>
          <p:nvPr/>
        </p:nvCxnSpPr>
        <p:spPr>
          <a:xfrm flipH="1" rot="-5400000">
            <a:off x="8590294" y="4148986"/>
            <a:ext cx="2703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5" name="Google Shape;2435;p125"/>
          <p:cNvCxnSpPr>
            <a:endCxn id="2433" idx="0"/>
          </p:cNvCxnSpPr>
          <p:nvPr/>
        </p:nvCxnSpPr>
        <p:spPr>
          <a:xfrm flipH="1" rot="-5400000">
            <a:off x="8072426" y="4150336"/>
            <a:ext cx="2676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1" name="Google Shape;2431;p125"/>
          <p:cNvSpPr/>
          <p:nvPr/>
        </p:nvSpPr>
        <p:spPr>
          <a:xfrm>
            <a:off x="7472483" y="4284586"/>
            <a:ext cx="388200" cy="402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36" name="Google Shape;2436;p125"/>
          <p:cNvSpPr/>
          <p:nvPr/>
        </p:nvSpPr>
        <p:spPr>
          <a:xfrm>
            <a:off x="6821577" y="2916340"/>
            <a:ext cx="185100" cy="1917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125"/>
          <p:cNvSpPr/>
          <p:nvPr/>
        </p:nvSpPr>
        <p:spPr>
          <a:xfrm>
            <a:off x="7930505" y="3724782"/>
            <a:ext cx="185100" cy="1863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125"/>
          <p:cNvSpPr/>
          <p:nvPr/>
        </p:nvSpPr>
        <p:spPr>
          <a:xfrm>
            <a:off x="7375146" y="2919056"/>
            <a:ext cx="185100" cy="1863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125"/>
          <p:cNvSpPr txBox="1"/>
          <p:nvPr>
            <p:ph type="title"/>
          </p:nvPr>
        </p:nvSpPr>
        <p:spPr>
          <a:xfrm>
            <a:off x="4835875" y="248125"/>
            <a:ext cx="39504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440" name="Google Shape;2440;p125"/>
          <p:cNvSpPr/>
          <p:nvPr/>
        </p:nvSpPr>
        <p:spPr>
          <a:xfrm>
            <a:off x="2496300" y="277489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125"/>
          <p:cNvSpPr/>
          <p:nvPr/>
        </p:nvSpPr>
        <p:spPr>
          <a:xfrm>
            <a:off x="3032750" y="3588726"/>
            <a:ext cx="6123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125"/>
          <p:cNvSpPr/>
          <p:nvPr/>
        </p:nvSpPr>
        <p:spPr>
          <a:xfrm>
            <a:off x="7374350" y="274729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3" name="Google Shape;2443;p125"/>
          <p:cNvSpPr/>
          <p:nvPr/>
        </p:nvSpPr>
        <p:spPr>
          <a:xfrm>
            <a:off x="7913025" y="3553015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4" name="Google Shape;2444;p125"/>
          <p:cNvCxnSpPr>
            <a:endCxn id="2442" idx="1"/>
          </p:cNvCxnSpPr>
          <p:nvPr/>
        </p:nvCxnSpPr>
        <p:spPr>
          <a:xfrm flipH="1" rot="10800000">
            <a:off x="3062450" y="3012190"/>
            <a:ext cx="4311900" cy="2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5" name="Google Shape;2445;p125"/>
          <p:cNvCxnSpPr>
            <a:endCxn id="2443" idx="1"/>
          </p:cNvCxnSpPr>
          <p:nvPr/>
        </p:nvCxnSpPr>
        <p:spPr>
          <a:xfrm flipH="1" rot="10800000">
            <a:off x="3644925" y="3817915"/>
            <a:ext cx="4268100" cy="35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126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51" name="Google Shape;2451;p126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52" name="Google Shape;2452;p126"/>
          <p:cNvCxnSpPr>
            <a:stCxn id="2451" idx="2"/>
            <a:endCxn id="2450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3" name="Google Shape;2453;p126"/>
          <p:cNvCxnSpPr>
            <a:stCxn id="2451" idx="2"/>
            <a:endCxn id="2454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5" name="Google Shape;2455;p126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56" name="Google Shape;2456;p126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57" name="Google Shape;2457;p126"/>
          <p:cNvCxnSpPr>
            <a:stCxn id="2450" idx="2"/>
            <a:endCxn id="2455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8" name="Google Shape;2458;p126"/>
          <p:cNvCxnSpPr>
            <a:stCxn id="2450" idx="2"/>
            <a:endCxn id="2456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9" name="Google Shape;2459;p126"/>
          <p:cNvCxnSpPr>
            <a:stCxn id="2450" idx="2"/>
            <a:endCxn id="2460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1" name="Google Shape;2461;p126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62" name="Google Shape;2462;p126"/>
          <p:cNvCxnSpPr>
            <a:stCxn id="2461" idx="2"/>
            <a:endCxn id="2451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3" name="Google Shape;2463;p126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64" name="Google Shape;2464;p126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54" name="Google Shape;2454;p126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65" name="Google Shape;2465;p126"/>
          <p:cNvCxnSpPr>
            <a:stCxn id="2454" idx="2"/>
            <a:endCxn id="2463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6" name="Google Shape;2466;p126"/>
          <p:cNvCxnSpPr>
            <a:stCxn id="2454" idx="2"/>
            <a:endCxn id="2464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7" name="Google Shape;2467;p126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68" name="Google Shape;2468;p126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69" name="Google Shape;2469;p126"/>
          <p:cNvCxnSpPr>
            <a:stCxn id="2454" idx="2"/>
            <a:endCxn id="2467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0" name="Google Shape;2470;p126"/>
          <p:cNvCxnSpPr>
            <a:stCxn id="2454" idx="2"/>
            <a:endCxn id="2468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0" name="Google Shape;2460;p126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71" name="Google Shape;2471;p126"/>
          <p:cNvCxnSpPr>
            <a:endCxn id="2472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3" name="Google Shape;2473;p126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74" name="Google Shape;2474;p126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75" name="Google Shape;2475;p126"/>
          <p:cNvCxnSpPr>
            <a:endCxn id="2473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6" name="Google Shape;2476;p126"/>
          <p:cNvCxnSpPr>
            <a:endCxn id="2474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2" name="Google Shape;2472;p126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77" name="Google Shape;2477;p126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126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479" name="Google Shape;2479;p126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80" name="Google Shape;2480;p126"/>
          <p:cNvCxnSpPr>
            <a:stCxn id="2479" idx="2"/>
            <a:endCxn id="2460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481" name="Google Shape;2481;p126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126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483" name="Google Shape;2483;p126"/>
          <p:cNvSpPr txBox="1"/>
          <p:nvPr/>
        </p:nvSpPr>
        <p:spPr>
          <a:xfrm>
            <a:off x="6186674" y="2654650"/>
            <a:ext cx="131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</a:t>
            </a: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484" name="Google Shape;2484;p126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126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p127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omponents are marked dirty (for check) if read a signal⚡️</a:t>
            </a:r>
            <a:endParaRPr/>
          </a:p>
        </p:txBody>
      </p:sp>
      <p:pic>
        <p:nvPicPr>
          <p:cNvPr id="2491" name="Google Shape;249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775" y="603000"/>
            <a:ext cx="6942433" cy="434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2" name="Google Shape;2492;p127">
            <a:hlinkClick r:id="rId4"/>
          </p:cNvPr>
          <p:cNvSpPr txBox="1"/>
          <p:nvPr/>
        </p:nvSpPr>
        <p:spPr>
          <a:xfrm>
            <a:off x="1890288" y="4743300"/>
            <a:ext cx="53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Read more here: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https://github.com/angular/angular/pull/49153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128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98" name="Google Shape;2498;p128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99" name="Google Shape;2499;p128"/>
          <p:cNvCxnSpPr>
            <a:stCxn id="2498" idx="2"/>
            <a:endCxn id="2497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0" name="Google Shape;2500;p128"/>
          <p:cNvCxnSpPr>
            <a:stCxn id="2498" idx="2"/>
            <a:endCxn id="2501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4998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2" name="Google Shape;2502;p128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03" name="Google Shape;2503;p128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04" name="Google Shape;2504;p128"/>
          <p:cNvCxnSpPr>
            <a:stCxn id="2497" idx="2"/>
            <a:endCxn id="2502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5" name="Google Shape;2505;p128"/>
          <p:cNvCxnSpPr>
            <a:stCxn id="2497" idx="2"/>
            <a:endCxn id="2503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6" name="Google Shape;2506;p128"/>
          <p:cNvCxnSpPr>
            <a:stCxn id="2497" idx="2"/>
            <a:endCxn id="2507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8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8" name="Google Shape;2508;p128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09" name="Google Shape;2509;p128"/>
          <p:cNvCxnSpPr>
            <a:stCxn id="2508" idx="2"/>
            <a:endCxn id="2498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0" name="Google Shape;2510;p128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11" name="Google Shape;2511;p128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01" name="Google Shape;2501;p128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12" name="Google Shape;2512;p128"/>
          <p:cNvCxnSpPr>
            <a:stCxn id="2501" idx="2"/>
            <a:endCxn id="2510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3" name="Google Shape;2513;p128"/>
          <p:cNvCxnSpPr>
            <a:stCxn id="2501" idx="2"/>
            <a:endCxn id="2511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4" name="Google Shape;2514;p128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15" name="Google Shape;2515;p128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16" name="Google Shape;2516;p128"/>
          <p:cNvCxnSpPr>
            <a:stCxn id="2501" idx="2"/>
            <a:endCxn id="2514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7" name="Google Shape;2517;p128"/>
          <p:cNvCxnSpPr>
            <a:stCxn id="2501" idx="2"/>
            <a:endCxn id="2515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7" name="Google Shape;2507;p128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18" name="Google Shape;2518;p128"/>
          <p:cNvCxnSpPr>
            <a:endCxn id="2519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0" name="Google Shape;2520;p128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21" name="Google Shape;2521;p128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22" name="Google Shape;2522;p128"/>
          <p:cNvCxnSpPr>
            <a:endCxn id="2520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3" name="Google Shape;2523;p128"/>
          <p:cNvCxnSpPr>
            <a:endCxn id="2521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9" name="Google Shape;2519;p128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24" name="Google Shape;2524;p128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128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526" name="Google Shape;2526;p128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27" name="Google Shape;2527;p128"/>
          <p:cNvCxnSpPr>
            <a:stCxn id="2526" idx="2"/>
            <a:endCxn id="2507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28" name="Google Shape;2528;p128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128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530" name="Google Shape;2530;p128"/>
          <p:cNvSpPr txBox="1"/>
          <p:nvPr/>
        </p:nvSpPr>
        <p:spPr>
          <a:xfrm>
            <a:off x="6186674" y="2654650"/>
            <a:ext cx="131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531" name="Google Shape;2531;p128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128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7" name="Google Shape;2537;p129"/>
          <p:cNvCxnSpPr>
            <a:endCxn id="253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9" name="Google Shape;2539;p129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40" name="Google Shape;2540;p129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41" name="Google Shape;2541;p129"/>
          <p:cNvCxnSpPr>
            <a:stCxn id="2540" idx="2"/>
            <a:endCxn id="2539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2" name="Google Shape;2542;p129"/>
          <p:cNvCxnSpPr>
            <a:stCxn id="2540" idx="2"/>
            <a:endCxn id="2543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4" name="Google Shape;2544;p129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45" name="Google Shape;2545;p129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46" name="Google Shape;2546;p129"/>
          <p:cNvCxnSpPr>
            <a:stCxn id="2539" idx="2"/>
            <a:endCxn id="2544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7" name="Google Shape;2547;p129"/>
          <p:cNvCxnSpPr>
            <a:stCxn id="2539" idx="2"/>
            <a:endCxn id="2545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8" name="Google Shape;2548;p129"/>
          <p:cNvCxnSpPr>
            <a:stCxn id="2539" idx="2"/>
            <a:endCxn id="2549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0" name="Google Shape;2550;p129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51" name="Google Shape;2551;p129"/>
          <p:cNvCxnSpPr>
            <a:stCxn id="2550" idx="2"/>
            <a:endCxn id="2540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2" name="Google Shape;2552;p129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53" name="Google Shape;2553;p129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43" name="Google Shape;2543;p129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54" name="Google Shape;2554;p129"/>
          <p:cNvCxnSpPr>
            <a:stCxn id="2543" idx="2"/>
            <a:endCxn id="2552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5" name="Google Shape;2555;p129"/>
          <p:cNvCxnSpPr>
            <a:stCxn id="2543" idx="2"/>
            <a:endCxn id="2553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6" name="Google Shape;2556;p129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57" name="Google Shape;2557;p129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58" name="Google Shape;2558;p129"/>
          <p:cNvCxnSpPr>
            <a:stCxn id="2543" idx="2"/>
            <a:endCxn id="2556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9" name="Google Shape;2559;p129"/>
          <p:cNvCxnSpPr>
            <a:stCxn id="2543" idx="2"/>
            <a:endCxn id="2557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9" name="Google Shape;2549;p129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60" name="Google Shape;2560;p129"/>
          <p:cNvCxnSpPr>
            <a:endCxn id="2561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8" name="Google Shape;2538;p129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62" name="Google Shape;2562;p129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63" name="Google Shape;2563;p129"/>
          <p:cNvCxnSpPr>
            <a:endCxn id="256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1" name="Google Shape;2561;p129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64" name="Google Shape;2564;p129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129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66" name="Google Shape;2566;p129"/>
          <p:cNvCxnSpPr>
            <a:stCxn id="2565" idx="2"/>
            <a:endCxn id="2549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67" name="Google Shape;2567;p129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129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569" name="Google Shape;2569;p129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descr="Bildergebnis für angular logo" id="2570" name="Google Shape;2570;p129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2571" name="Google Shape;2571;p129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572" name="Google Shape;2572;p129"/>
          <p:cNvCxnSpPr>
            <a:stCxn id="2549" idx="3"/>
            <a:endCxn id="2571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73" name="Google Shape;2573;p129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574" name="Google Shape;2574;p129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p129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130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Local change detection with Signals + OnPush </a:t>
            </a:r>
            <a:r>
              <a:rPr lang="en-GB"/>
              <a:t>⚡️</a:t>
            </a:r>
            <a:endParaRPr/>
          </a:p>
        </p:txBody>
      </p:sp>
      <p:sp>
        <p:nvSpPr>
          <p:cNvPr id="2581" name="Google Shape;2581;p130">
            <a:hlinkClick r:id="rId3"/>
          </p:cNvPr>
          <p:cNvSpPr txBox="1"/>
          <p:nvPr/>
        </p:nvSpPr>
        <p:spPr>
          <a:xfrm>
            <a:off x="1890288" y="4682950"/>
            <a:ext cx="53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https://github.com/angular/angular/pull/52302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582" name="Google Shape;2582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4471" y="492900"/>
            <a:ext cx="6955049" cy="429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7" name="Google Shape;2587;p131"/>
          <p:cNvCxnSpPr>
            <a:endCxn id="258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9" name="Google Shape;2589;p131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90" name="Google Shape;2590;p131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91" name="Google Shape;2591;p131"/>
          <p:cNvCxnSpPr>
            <a:stCxn id="2590" idx="2"/>
            <a:endCxn id="2589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2" name="Google Shape;2592;p131"/>
          <p:cNvCxnSpPr>
            <a:stCxn id="2590" idx="2"/>
            <a:endCxn id="2593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4" name="Google Shape;2594;p131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95" name="Google Shape;2595;p131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96" name="Google Shape;2596;p131"/>
          <p:cNvCxnSpPr>
            <a:stCxn id="2589" idx="2"/>
            <a:endCxn id="2594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7" name="Google Shape;2597;p131"/>
          <p:cNvCxnSpPr>
            <a:stCxn id="2589" idx="2"/>
            <a:endCxn id="2595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8" name="Google Shape;2598;p131"/>
          <p:cNvCxnSpPr>
            <a:stCxn id="2589" idx="2"/>
            <a:endCxn id="2599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0" name="Google Shape;2600;p131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01" name="Google Shape;2601;p131"/>
          <p:cNvCxnSpPr>
            <a:stCxn id="2600" idx="2"/>
            <a:endCxn id="2590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2" name="Google Shape;2602;p131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03" name="Google Shape;2603;p131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93" name="Google Shape;2593;p131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04" name="Google Shape;2604;p131"/>
          <p:cNvCxnSpPr>
            <a:stCxn id="2593" idx="2"/>
            <a:endCxn id="2602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5" name="Google Shape;2605;p131"/>
          <p:cNvCxnSpPr>
            <a:stCxn id="2593" idx="2"/>
            <a:endCxn id="2603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6" name="Google Shape;2606;p131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07" name="Google Shape;2607;p131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08" name="Google Shape;2608;p131"/>
          <p:cNvCxnSpPr>
            <a:stCxn id="2593" idx="2"/>
            <a:endCxn id="2606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9" name="Google Shape;2609;p131"/>
          <p:cNvCxnSpPr>
            <a:stCxn id="2593" idx="2"/>
            <a:endCxn id="2607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9" name="Google Shape;2599;p131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10" name="Google Shape;2610;p131"/>
          <p:cNvCxnSpPr>
            <a:endCxn id="2611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8" name="Google Shape;2588;p131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12" name="Google Shape;2612;p131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13" name="Google Shape;2613;p131"/>
          <p:cNvCxnSpPr>
            <a:endCxn id="261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1" name="Google Shape;2611;p131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14" name="Google Shape;2614;p131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5" name="Google Shape;2615;p131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16" name="Google Shape;2616;p131"/>
          <p:cNvCxnSpPr>
            <a:stCxn id="2615" idx="2"/>
            <a:endCxn id="2599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617" name="Google Shape;2617;p131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131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619" name="Google Shape;2619;p131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pic>
        <p:nvPicPr>
          <p:cNvPr descr="Bildergebnis für angular logo" id="2620" name="Google Shape;2620;p131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2621" name="Google Shape;2621;p131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22" name="Google Shape;2622;p131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623" name="Google Shape;2623;p131"/>
          <p:cNvCxnSpPr>
            <a:stCxn id="2621" idx="2"/>
            <a:endCxn id="2622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49964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624" name="Google Shape;2624;p131"/>
          <p:cNvCxnSpPr>
            <a:stCxn id="2599" idx="3"/>
            <a:endCxn id="2621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625" name="Google Shape;2625;p131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626" name="Google Shape;2626;p131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131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131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29" name="Google Shape;2629;p131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/>
          <p:nvPr/>
        </p:nvSpPr>
        <p:spPr>
          <a:xfrm>
            <a:off x="2038075" y="1015125"/>
            <a:ext cx="7004400" cy="4021500"/>
          </a:xfrm>
          <a:prstGeom prst="rect">
            <a:avLst/>
          </a:prstGeom>
          <a:noFill/>
          <a:ln cap="flat" cmpd="sng" w="9525">
            <a:solidFill>
              <a:srgbClr val="FF5F5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002" y="1090948"/>
            <a:ext cx="6830087" cy="385518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5" name="Google Shape;325;p51"/>
          <p:cNvSpPr txBox="1"/>
          <p:nvPr/>
        </p:nvSpPr>
        <p:spPr>
          <a:xfrm>
            <a:off x="78850" y="1061950"/>
            <a:ext cx="164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AppComponent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cxnSp>
        <p:nvCxnSpPr>
          <p:cNvPr id="326" name="Google Shape;326;p51"/>
          <p:cNvCxnSpPr>
            <a:stCxn id="325" idx="3"/>
          </p:cNvCxnSpPr>
          <p:nvPr/>
        </p:nvCxnSpPr>
        <p:spPr>
          <a:xfrm>
            <a:off x="1724650" y="1241950"/>
            <a:ext cx="489300" cy="476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5F5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27" name="Google Shape;327;p51"/>
          <p:cNvSpPr txBox="1"/>
          <p:nvPr/>
        </p:nvSpPr>
        <p:spPr>
          <a:xfrm>
            <a:off x="78850" y="2941840"/>
            <a:ext cx="164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MovieList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28" name="Google Shape;328;p51"/>
          <p:cNvSpPr txBox="1"/>
          <p:nvPr/>
        </p:nvSpPr>
        <p:spPr>
          <a:xfrm>
            <a:off x="78850" y="3568469"/>
            <a:ext cx="164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MovieCard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29" name="Google Shape;329;p51"/>
          <p:cNvSpPr txBox="1"/>
          <p:nvPr/>
        </p:nvSpPr>
        <p:spPr>
          <a:xfrm>
            <a:off x="78850" y="4195099"/>
            <a:ext cx="164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StarRating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30" name="Google Shape;330;p51"/>
          <p:cNvSpPr txBox="1"/>
          <p:nvPr/>
        </p:nvSpPr>
        <p:spPr>
          <a:xfrm>
            <a:off x="78850" y="2315210"/>
            <a:ext cx="164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NavItem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cxnSp>
        <p:nvCxnSpPr>
          <p:cNvPr id="331" name="Google Shape;331;p51"/>
          <p:cNvCxnSpPr>
            <a:stCxn id="330" idx="3"/>
            <a:endCxn id="332" idx="1"/>
          </p:cNvCxnSpPr>
          <p:nvPr/>
        </p:nvCxnSpPr>
        <p:spPr>
          <a:xfrm>
            <a:off x="1724650" y="2495210"/>
            <a:ext cx="629700" cy="322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5F5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33" name="Google Shape;333;p51"/>
          <p:cNvCxnSpPr>
            <a:stCxn id="329" idx="3"/>
            <a:endCxn id="334" idx="1"/>
          </p:cNvCxnSpPr>
          <p:nvPr/>
        </p:nvCxnSpPr>
        <p:spPr>
          <a:xfrm>
            <a:off x="1724650" y="4375099"/>
            <a:ext cx="1993800" cy="3129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FF5F5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35" name="Google Shape;335;p51"/>
          <p:cNvCxnSpPr>
            <a:stCxn id="328" idx="3"/>
            <a:endCxn id="336" idx="1"/>
          </p:cNvCxnSpPr>
          <p:nvPr/>
        </p:nvCxnSpPr>
        <p:spPr>
          <a:xfrm flipH="1" rot="10800000">
            <a:off x="1724650" y="3370469"/>
            <a:ext cx="1688100" cy="378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5F5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37" name="Google Shape;337;p51"/>
          <p:cNvSpPr/>
          <p:nvPr/>
        </p:nvSpPr>
        <p:spPr>
          <a:xfrm>
            <a:off x="3050725" y="1443450"/>
            <a:ext cx="5650500" cy="3464100"/>
          </a:xfrm>
          <a:prstGeom prst="rect">
            <a:avLst/>
          </a:prstGeom>
          <a:noFill/>
          <a:ln cap="flat" cmpd="sng" w="9525">
            <a:solidFill>
              <a:srgbClr val="FF5F5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8" name="Google Shape;338;p51"/>
          <p:cNvCxnSpPr>
            <a:stCxn id="327" idx="3"/>
            <a:endCxn id="337" idx="1"/>
          </p:cNvCxnSpPr>
          <p:nvPr/>
        </p:nvCxnSpPr>
        <p:spPr>
          <a:xfrm>
            <a:off x="1724650" y="3121840"/>
            <a:ext cx="1326000" cy="537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FF5F5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39" name="Google Shape;339;p51"/>
          <p:cNvSpPr txBox="1"/>
          <p:nvPr/>
        </p:nvSpPr>
        <p:spPr>
          <a:xfrm>
            <a:off x="7035275" y="533350"/>
            <a:ext cx="1398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WidgetBar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340" name="Google Shape;340;p51"/>
          <p:cNvSpPr/>
          <p:nvPr/>
        </p:nvSpPr>
        <p:spPr>
          <a:xfrm>
            <a:off x="7847758" y="1100675"/>
            <a:ext cx="1054200" cy="242400"/>
          </a:xfrm>
          <a:prstGeom prst="rect">
            <a:avLst/>
          </a:prstGeom>
          <a:noFill/>
          <a:ln cap="flat" cmpd="sng" w="9525">
            <a:solidFill>
              <a:srgbClr val="FF5F5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1" name="Google Shape;341;p51"/>
          <p:cNvCxnSpPr>
            <a:stCxn id="339" idx="2"/>
            <a:endCxn id="340" idx="0"/>
          </p:cNvCxnSpPr>
          <p:nvPr/>
        </p:nvCxnSpPr>
        <p:spPr>
          <a:xfrm flipH="1" rot="-5400000">
            <a:off x="7951175" y="676900"/>
            <a:ext cx="207300" cy="6402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FF5F5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42" name="Google Shape;342;p51"/>
          <p:cNvSpPr txBox="1"/>
          <p:nvPr/>
        </p:nvSpPr>
        <p:spPr>
          <a:xfrm>
            <a:off x="78850" y="1688580"/>
            <a:ext cx="1645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Sidebar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cxnSp>
        <p:nvCxnSpPr>
          <p:cNvPr id="343" name="Google Shape;343;p51"/>
          <p:cNvCxnSpPr>
            <a:stCxn id="342" idx="3"/>
          </p:cNvCxnSpPr>
          <p:nvPr/>
        </p:nvCxnSpPr>
        <p:spPr>
          <a:xfrm>
            <a:off x="1724650" y="1868580"/>
            <a:ext cx="606300" cy="318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5F56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44" name="Google Shape;344;p51"/>
          <p:cNvSpPr/>
          <p:nvPr/>
        </p:nvSpPr>
        <p:spPr>
          <a:xfrm>
            <a:off x="2113850" y="1090888"/>
            <a:ext cx="871500" cy="3855300"/>
          </a:xfrm>
          <a:prstGeom prst="rect">
            <a:avLst/>
          </a:prstGeom>
          <a:noFill/>
          <a:ln cap="flat" cmpd="sng" w="9525">
            <a:solidFill>
              <a:srgbClr val="FF5F5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1"/>
          <p:cNvSpPr/>
          <p:nvPr/>
        </p:nvSpPr>
        <p:spPr>
          <a:xfrm>
            <a:off x="2155151" y="2727785"/>
            <a:ext cx="757500" cy="180000"/>
          </a:xfrm>
          <a:prstGeom prst="rect">
            <a:avLst/>
          </a:prstGeom>
          <a:noFill/>
          <a:ln cap="flat" cmpd="sng" w="9525">
            <a:solidFill>
              <a:srgbClr val="FF5F5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1"/>
          <p:cNvSpPr/>
          <p:nvPr/>
        </p:nvSpPr>
        <p:spPr>
          <a:xfrm>
            <a:off x="3213601" y="1882684"/>
            <a:ext cx="1986000" cy="2975400"/>
          </a:xfrm>
          <a:prstGeom prst="rect">
            <a:avLst/>
          </a:prstGeom>
          <a:noFill/>
          <a:ln cap="flat" cmpd="sng" w="9525">
            <a:solidFill>
              <a:srgbClr val="FF5F5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1"/>
          <p:cNvSpPr/>
          <p:nvPr/>
        </p:nvSpPr>
        <p:spPr>
          <a:xfrm>
            <a:off x="3718506" y="4597850"/>
            <a:ext cx="976200" cy="180000"/>
          </a:xfrm>
          <a:prstGeom prst="rect">
            <a:avLst/>
          </a:prstGeom>
          <a:noFill/>
          <a:ln cap="flat" cmpd="sng" w="9525">
            <a:solidFill>
              <a:srgbClr val="FF5F5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1"/>
          <p:cNvSpPr txBox="1"/>
          <p:nvPr>
            <p:ph idx="4294967295" type="title"/>
          </p:nvPr>
        </p:nvSpPr>
        <p:spPr>
          <a:xfrm>
            <a:off x="266075" y="222625"/>
            <a:ext cx="676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Component Structure</a:t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4" name="Google Shape;2634;p132"/>
          <p:cNvCxnSpPr>
            <a:endCxn id="2635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6" name="Google Shape;2636;p132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37" name="Google Shape;2637;p132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38" name="Google Shape;2638;p132"/>
          <p:cNvCxnSpPr>
            <a:stCxn id="2637" idx="2"/>
            <a:endCxn id="2636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9" name="Google Shape;2639;p132"/>
          <p:cNvCxnSpPr>
            <a:stCxn id="2637" idx="2"/>
            <a:endCxn id="2640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1" name="Google Shape;2641;p132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42" name="Google Shape;2642;p132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43" name="Google Shape;2643;p132"/>
          <p:cNvCxnSpPr>
            <a:stCxn id="2636" idx="2"/>
            <a:endCxn id="2641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4" name="Google Shape;2644;p132"/>
          <p:cNvCxnSpPr>
            <a:stCxn id="2636" idx="2"/>
            <a:endCxn id="2642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5" name="Google Shape;2645;p132"/>
          <p:cNvCxnSpPr>
            <a:stCxn id="2636" idx="2"/>
            <a:endCxn id="2646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7" name="Google Shape;2647;p132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48" name="Google Shape;2648;p132"/>
          <p:cNvCxnSpPr>
            <a:stCxn id="2647" idx="2"/>
            <a:endCxn id="2637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9" name="Google Shape;2649;p132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50" name="Google Shape;2650;p132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40" name="Google Shape;2640;p132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51" name="Google Shape;2651;p132"/>
          <p:cNvCxnSpPr>
            <a:stCxn id="2640" idx="2"/>
            <a:endCxn id="2649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2" name="Google Shape;2652;p132"/>
          <p:cNvCxnSpPr>
            <a:stCxn id="2640" idx="2"/>
            <a:endCxn id="2650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3" name="Google Shape;2653;p132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54" name="Google Shape;2654;p132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55" name="Google Shape;2655;p132"/>
          <p:cNvCxnSpPr>
            <a:stCxn id="2640" idx="2"/>
            <a:endCxn id="2653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6" name="Google Shape;2656;p132"/>
          <p:cNvCxnSpPr>
            <a:stCxn id="2640" idx="2"/>
            <a:endCxn id="2654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6" name="Google Shape;2646;p132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57" name="Google Shape;2657;p132"/>
          <p:cNvCxnSpPr>
            <a:endCxn id="2658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5" name="Google Shape;2635;p132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59" name="Google Shape;2659;p132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60" name="Google Shape;2660;p132"/>
          <p:cNvCxnSpPr>
            <a:endCxn id="2659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8" name="Google Shape;2658;p132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61" name="Google Shape;2661;p132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132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63" name="Google Shape;2663;p132"/>
          <p:cNvCxnSpPr>
            <a:stCxn id="2662" idx="2"/>
            <a:endCxn id="2646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664" name="Google Shape;2664;p132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132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666" name="Google Shape;2666;p132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667" name="Google Shape;2667;p132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668" name="Google Shape;2668;p132"/>
          <p:cNvCxnSpPr>
            <a:stCxn id="2667" idx="2"/>
            <a:endCxn id="2669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670" name="Google Shape;2670;p132"/>
          <p:cNvCxnSpPr>
            <a:stCxn id="2646" idx="3"/>
            <a:endCxn id="2667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671" name="Google Shape;2671;p132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672" name="Google Shape;2672;p132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132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2674" name="Google Shape;2674;p132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2675" name="Google Shape;2675;p132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76" name="Google Shape;2676;p132"/>
          <p:cNvSpPr/>
          <p:nvPr/>
        </p:nvSpPr>
        <p:spPr>
          <a:xfrm>
            <a:off x="4973375" y="33508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132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78" name="Google Shape;2678;p132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3" name="Google Shape;2683;p133"/>
          <p:cNvCxnSpPr>
            <a:endCxn id="2684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5" name="Google Shape;2685;p133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86" name="Google Shape;2686;p133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87" name="Google Shape;2687;p133"/>
          <p:cNvCxnSpPr>
            <a:stCxn id="2686" idx="2"/>
            <a:endCxn id="2685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8" name="Google Shape;2688;p133"/>
          <p:cNvCxnSpPr>
            <a:stCxn id="2686" idx="2"/>
            <a:endCxn id="2689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0" name="Google Shape;2690;p133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91" name="Google Shape;2691;p133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92" name="Google Shape;2692;p133"/>
          <p:cNvCxnSpPr>
            <a:stCxn id="2685" idx="2"/>
            <a:endCxn id="2690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3" name="Google Shape;2693;p133"/>
          <p:cNvCxnSpPr>
            <a:stCxn id="2685" idx="2"/>
            <a:endCxn id="2691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4" name="Google Shape;2694;p133"/>
          <p:cNvCxnSpPr>
            <a:stCxn id="2685" idx="2"/>
            <a:endCxn id="2695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6" name="Google Shape;2696;p133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697" name="Google Shape;2697;p133"/>
          <p:cNvCxnSpPr>
            <a:stCxn id="2696" idx="2"/>
            <a:endCxn id="2686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8" name="Google Shape;2698;p133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99" name="Google Shape;2699;p133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89" name="Google Shape;2689;p133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00" name="Google Shape;2700;p133"/>
          <p:cNvCxnSpPr>
            <a:stCxn id="2689" idx="2"/>
            <a:endCxn id="2698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1" name="Google Shape;2701;p133"/>
          <p:cNvCxnSpPr>
            <a:stCxn id="2689" idx="2"/>
            <a:endCxn id="2699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2" name="Google Shape;2702;p133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03" name="Google Shape;2703;p133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04" name="Google Shape;2704;p133"/>
          <p:cNvCxnSpPr>
            <a:stCxn id="2689" idx="2"/>
            <a:endCxn id="2702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5" name="Google Shape;2705;p133"/>
          <p:cNvCxnSpPr>
            <a:stCxn id="2689" idx="2"/>
            <a:endCxn id="2703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5" name="Google Shape;2695;p133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06" name="Google Shape;2706;p133"/>
          <p:cNvCxnSpPr>
            <a:endCxn id="2707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4" name="Google Shape;2684;p133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08" name="Google Shape;2708;p133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09" name="Google Shape;2709;p133"/>
          <p:cNvCxnSpPr>
            <a:endCxn id="2708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7" name="Google Shape;2707;p133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10" name="Google Shape;2710;p133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133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12" name="Google Shape;2712;p133"/>
          <p:cNvCxnSpPr>
            <a:stCxn id="2711" idx="2"/>
            <a:endCxn id="2695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713" name="Google Shape;2713;p133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33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715" name="Google Shape;2715;p133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716" name="Google Shape;2716;p133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717" name="Google Shape;2717;p133"/>
          <p:cNvCxnSpPr>
            <a:stCxn id="2716" idx="2"/>
            <a:endCxn id="2718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719" name="Google Shape;2719;p133"/>
          <p:cNvCxnSpPr>
            <a:stCxn id="2695" idx="3"/>
            <a:endCxn id="2716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720" name="Google Shape;2720;p133"/>
          <p:cNvSpPr txBox="1"/>
          <p:nvPr>
            <p:ph type="title"/>
          </p:nvPr>
        </p:nvSpPr>
        <p:spPr>
          <a:xfrm>
            <a:off x="311700" y="248125"/>
            <a:ext cx="33651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721" name="Google Shape;2721;p133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33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2723" name="Google Shape;2723;p133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2724" name="Google Shape;2724;p133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25" name="Google Shape;2725;p133"/>
          <p:cNvSpPr/>
          <p:nvPr/>
        </p:nvSpPr>
        <p:spPr>
          <a:xfrm>
            <a:off x="3942325" y="2594065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133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133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28" name="Google Shape;2728;p133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729" name="Google Shape;2729;p133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2730" name="Google Shape;2730;p133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2731" name="Google Shape;2731;p133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732" name="Google Shape;2732;p133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7" name="Google Shape;2737;p134"/>
          <p:cNvCxnSpPr>
            <a:endCxn id="2738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9" name="Google Shape;2739;p134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40" name="Google Shape;2740;p134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41" name="Google Shape;2741;p134"/>
          <p:cNvCxnSpPr>
            <a:stCxn id="2740" idx="2"/>
            <a:endCxn id="2739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2" name="Google Shape;2742;p134"/>
          <p:cNvCxnSpPr>
            <a:stCxn id="2740" idx="2"/>
            <a:endCxn id="2743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4" name="Google Shape;2744;p134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45" name="Google Shape;2745;p134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46" name="Google Shape;2746;p134"/>
          <p:cNvCxnSpPr>
            <a:stCxn id="2739" idx="2"/>
            <a:endCxn id="2744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7" name="Google Shape;2747;p134"/>
          <p:cNvCxnSpPr>
            <a:stCxn id="2739" idx="2"/>
            <a:endCxn id="2745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8" name="Google Shape;2748;p134"/>
          <p:cNvCxnSpPr>
            <a:stCxn id="2739" idx="2"/>
            <a:endCxn id="2749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0" name="Google Shape;2750;p134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51" name="Google Shape;2751;p134"/>
          <p:cNvCxnSpPr>
            <a:stCxn id="2750" idx="2"/>
            <a:endCxn id="2740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2" name="Google Shape;2752;p134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53" name="Google Shape;2753;p134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43" name="Google Shape;2743;p134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54" name="Google Shape;2754;p134"/>
          <p:cNvCxnSpPr>
            <a:stCxn id="2743" idx="2"/>
            <a:endCxn id="2752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5" name="Google Shape;2755;p134"/>
          <p:cNvCxnSpPr>
            <a:stCxn id="2743" idx="2"/>
            <a:endCxn id="2753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6" name="Google Shape;2756;p134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57" name="Google Shape;2757;p134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58" name="Google Shape;2758;p134"/>
          <p:cNvCxnSpPr>
            <a:stCxn id="2743" idx="2"/>
            <a:endCxn id="2756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9" name="Google Shape;2759;p134"/>
          <p:cNvCxnSpPr>
            <a:stCxn id="2743" idx="2"/>
            <a:endCxn id="2757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9" name="Google Shape;2749;p134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60" name="Google Shape;2760;p134"/>
          <p:cNvCxnSpPr>
            <a:endCxn id="2761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8" name="Google Shape;2738;p134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62" name="Google Shape;2762;p134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63" name="Google Shape;2763;p134"/>
          <p:cNvCxnSpPr>
            <a:endCxn id="2762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1" name="Google Shape;2761;p134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64" name="Google Shape;2764;p134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34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66" name="Google Shape;2766;p134"/>
          <p:cNvCxnSpPr>
            <a:stCxn id="2765" idx="2"/>
            <a:endCxn id="2749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767" name="Google Shape;2767;p134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134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769" name="Google Shape;2769;p134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770" name="Google Shape;2770;p134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771" name="Google Shape;2771;p134"/>
          <p:cNvCxnSpPr>
            <a:stCxn id="2770" idx="2"/>
            <a:endCxn id="2772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773" name="Google Shape;2773;p134"/>
          <p:cNvCxnSpPr>
            <a:stCxn id="2749" idx="3"/>
            <a:endCxn id="2770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774" name="Google Shape;2774;p134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775" name="Google Shape;2775;p134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134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2777" name="Google Shape;2777;p134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2778" name="Google Shape;2778;p134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79" name="Google Shape;2779;p134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134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134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82" name="Google Shape;2782;p134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783" name="Google Shape;2783;p134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2784" name="Google Shape;2784;p134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2785" name="Google Shape;2785;p134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786" name="Google Shape;2786;p134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7" name="Google Shape;2787;p134"/>
          <p:cNvSpPr/>
          <p:nvPr/>
        </p:nvSpPr>
        <p:spPr>
          <a:xfrm>
            <a:off x="3657950" y="1937552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2" name="Google Shape;2792;p135"/>
          <p:cNvCxnSpPr>
            <a:endCxn id="2793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4" name="Google Shape;2794;p135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95" name="Google Shape;2795;p135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96" name="Google Shape;2796;p135"/>
          <p:cNvCxnSpPr>
            <a:stCxn id="2795" idx="2"/>
            <a:endCxn id="2794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7" name="Google Shape;2797;p135"/>
          <p:cNvCxnSpPr>
            <a:stCxn id="2795" idx="2"/>
            <a:endCxn id="2798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9" name="Google Shape;2799;p135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00" name="Google Shape;2800;p135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01" name="Google Shape;2801;p135"/>
          <p:cNvCxnSpPr>
            <a:stCxn id="2794" idx="2"/>
            <a:endCxn id="2799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2" name="Google Shape;2802;p135"/>
          <p:cNvCxnSpPr>
            <a:stCxn id="2794" idx="2"/>
            <a:endCxn id="2800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3" name="Google Shape;2803;p135"/>
          <p:cNvCxnSpPr>
            <a:stCxn id="2794" idx="2"/>
            <a:endCxn id="2804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5" name="Google Shape;2805;p135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06" name="Google Shape;2806;p135"/>
          <p:cNvCxnSpPr>
            <a:stCxn id="2805" idx="2"/>
            <a:endCxn id="2795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7" name="Google Shape;2807;p135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08" name="Google Shape;2808;p135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98" name="Google Shape;2798;p135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09" name="Google Shape;2809;p135"/>
          <p:cNvCxnSpPr>
            <a:stCxn id="2798" idx="2"/>
            <a:endCxn id="2807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0" name="Google Shape;2810;p135"/>
          <p:cNvCxnSpPr>
            <a:stCxn id="2798" idx="2"/>
            <a:endCxn id="2808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1" name="Google Shape;2811;p135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12" name="Google Shape;2812;p135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13" name="Google Shape;2813;p135"/>
          <p:cNvCxnSpPr>
            <a:stCxn id="2798" idx="2"/>
            <a:endCxn id="2811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4" name="Google Shape;2814;p135"/>
          <p:cNvCxnSpPr>
            <a:stCxn id="2798" idx="2"/>
            <a:endCxn id="2812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4" name="Google Shape;2804;p135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15" name="Google Shape;2815;p135"/>
          <p:cNvCxnSpPr>
            <a:endCxn id="2816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3" name="Google Shape;2793;p135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17" name="Google Shape;2817;p135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18" name="Google Shape;2818;p135"/>
          <p:cNvCxnSpPr>
            <a:endCxn id="2817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6" name="Google Shape;2816;p135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19" name="Google Shape;2819;p135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135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21" name="Google Shape;2821;p135"/>
          <p:cNvCxnSpPr>
            <a:stCxn id="2820" idx="2"/>
            <a:endCxn id="2804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22" name="Google Shape;2822;p135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35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824" name="Google Shape;2824;p135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825" name="Google Shape;2825;p135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26" name="Google Shape;2826;p135"/>
          <p:cNvCxnSpPr>
            <a:stCxn id="2825" idx="2"/>
            <a:endCxn id="2827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828" name="Google Shape;2828;p135"/>
          <p:cNvCxnSpPr>
            <a:stCxn id="2804" idx="3"/>
            <a:endCxn id="2825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29" name="Google Shape;2829;p135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830" name="Google Shape;2830;p135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135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2832" name="Google Shape;2832;p135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2833" name="Google Shape;2833;p135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34" name="Google Shape;2834;p135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135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135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37" name="Google Shape;2837;p135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38" name="Google Shape;2838;p135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2839" name="Google Shape;2839;p135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2840" name="Google Shape;2840;p135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841" name="Google Shape;2841;p135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42" name="Google Shape;2842;p135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2843" name="Google Shape;2843;p135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2844" name="Google Shape;2844;p135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35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0" name="Google Shape;2850;p136"/>
          <p:cNvCxnSpPr>
            <a:endCxn id="2851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2" name="Google Shape;2852;p136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53" name="Google Shape;2853;p136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54" name="Google Shape;2854;p136"/>
          <p:cNvCxnSpPr>
            <a:stCxn id="2853" idx="2"/>
            <a:endCxn id="2852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5" name="Google Shape;2855;p136"/>
          <p:cNvCxnSpPr>
            <a:stCxn id="2853" idx="2"/>
            <a:endCxn id="2856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7" name="Google Shape;2857;p136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58" name="Google Shape;2858;p136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59" name="Google Shape;2859;p136"/>
          <p:cNvCxnSpPr>
            <a:stCxn id="2852" idx="2"/>
            <a:endCxn id="2857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0" name="Google Shape;2860;p136"/>
          <p:cNvCxnSpPr>
            <a:stCxn id="2852" idx="2"/>
            <a:endCxn id="2858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1" name="Google Shape;2861;p136"/>
          <p:cNvCxnSpPr>
            <a:stCxn id="2852" idx="2"/>
            <a:endCxn id="2862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3" name="Google Shape;2863;p136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64" name="Google Shape;2864;p136"/>
          <p:cNvCxnSpPr>
            <a:stCxn id="2863" idx="2"/>
            <a:endCxn id="2853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5" name="Google Shape;2865;p136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66" name="Google Shape;2866;p136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56" name="Google Shape;2856;p136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67" name="Google Shape;2867;p136"/>
          <p:cNvCxnSpPr>
            <a:stCxn id="2856" idx="2"/>
            <a:endCxn id="2865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8" name="Google Shape;2868;p136"/>
          <p:cNvCxnSpPr>
            <a:stCxn id="2856" idx="2"/>
            <a:endCxn id="2866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9" name="Google Shape;2869;p136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0" name="Google Shape;2870;p136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71" name="Google Shape;2871;p136"/>
          <p:cNvCxnSpPr>
            <a:stCxn id="2856" idx="2"/>
            <a:endCxn id="2869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2" name="Google Shape;2872;p136"/>
          <p:cNvCxnSpPr>
            <a:stCxn id="2856" idx="2"/>
            <a:endCxn id="2870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2" name="Google Shape;2862;p136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73" name="Google Shape;2873;p136"/>
          <p:cNvCxnSpPr>
            <a:endCxn id="2874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1" name="Google Shape;2851;p136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5" name="Google Shape;2875;p136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76" name="Google Shape;2876;p136"/>
          <p:cNvCxnSpPr>
            <a:endCxn id="2875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4" name="Google Shape;2874;p136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7" name="Google Shape;2877;p136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136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879" name="Google Shape;2879;p136"/>
          <p:cNvCxnSpPr>
            <a:stCxn id="2878" idx="2"/>
            <a:endCxn id="2862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80" name="Google Shape;2880;p136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36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882" name="Google Shape;2882;p136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883" name="Google Shape;2883;p136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84" name="Google Shape;2884;p136"/>
          <p:cNvCxnSpPr>
            <a:stCxn id="2883" idx="2"/>
            <a:endCxn id="2885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886" name="Google Shape;2886;p136"/>
          <p:cNvCxnSpPr>
            <a:stCxn id="2862" idx="3"/>
            <a:endCxn id="2883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87" name="Google Shape;2887;p136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888" name="Google Shape;2888;p136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136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2890" name="Google Shape;2890;p136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2891" name="Google Shape;2891;p136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92" name="Google Shape;2892;p136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136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p136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95" name="Google Shape;2895;p136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96" name="Google Shape;2896;p136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2897" name="Google Shape;2897;p136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2898" name="Google Shape;2898;p136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899" name="Google Shape;2899;p136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00" name="Google Shape;2900;p136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2901" name="Google Shape;2901;p136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2902" name="Google Shape;2902;p136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36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2904" name="Google Shape;2904;p136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905" name="Google Shape;2905;p136"/>
          <p:cNvCxnSpPr>
            <a:endCxn id="2904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2906" name="Google Shape;2906;p136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0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1" name="Google Shape;2911;p137"/>
          <p:cNvCxnSpPr>
            <a:endCxn id="2912" idx="0"/>
          </p:cNvCxnSpPr>
          <p:nvPr/>
        </p:nvCxnSpPr>
        <p:spPr>
          <a:xfrm flipH="1" rot="-5400000">
            <a:off x="5129368" y="3926731"/>
            <a:ext cx="253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3" name="Google Shape;2913;p137"/>
          <p:cNvSpPr/>
          <p:nvPr/>
        </p:nvSpPr>
        <p:spPr>
          <a:xfrm>
            <a:off x="4035472" y="2684563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14" name="Google Shape;2914;p137"/>
          <p:cNvSpPr/>
          <p:nvPr/>
        </p:nvSpPr>
        <p:spPr>
          <a:xfrm>
            <a:off x="3751111" y="2008960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915" name="Google Shape;2915;p137"/>
          <p:cNvCxnSpPr>
            <a:stCxn id="2914" idx="2"/>
            <a:endCxn id="2913" idx="0"/>
          </p:cNvCxnSpPr>
          <p:nvPr/>
        </p:nvCxnSpPr>
        <p:spPr>
          <a:xfrm flipH="1" rot="-5400000">
            <a:off x="3938611" y="2398060"/>
            <a:ext cx="288600" cy="28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6" name="Google Shape;2916;p137"/>
          <p:cNvCxnSpPr>
            <a:stCxn id="2914" idx="2"/>
            <a:endCxn id="2917" idx="0"/>
          </p:cNvCxnSpPr>
          <p:nvPr/>
        </p:nvCxnSpPr>
        <p:spPr>
          <a:xfrm rot="5400000">
            <a:off x="3664411" y="2408260"/>
            <a:ext cx="288600" cy="26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8" name="Google Shape;2918;p137"/>
          <p:cNvSpPr/>
          <p:nvPr/>
        </p:nvSpPr>
        <p:spPr>
          <a:xfrm>
            <a:off x="4561294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19" name="Google Shape;2919;p137"/>
          <p:cNvSpPr/>
          <p:nvPr/>
        </p:nvSpPr>
        <p:spPr>
          <a:xfrm>
            <a:off x="4035472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920" name="Google Shape;2920;p137"/>
          <p:cNvCxnSpPr>
            <a:stCxn id="2913" idx="2"/>
            <a:endCxn id="2918" idx="0"/>
          </p:cNvCxnSpPr>
          <p:nvPr/>
        </p:nvCxnSpPr>
        <p:spPr>
          <a:xfrm flipH="1" rot="-5400000">
            <a:off x="4311472" y="2985163"/>
            <a:ext cx="353100" cy="5259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1" name="Google Shape;2921;p137"/>
          <p:cNvCxnSpPr>
            <a:stCxn id="2913" idx="2"/>
            <a:endCxn id="2919" idx="0"/>
          </p:cNvCxnSpPr>
          <p:nvPr/>
        </p:nvCxnSpPr>
        <p:spPr>
          <a:xfrm flipH="1" rot="-5400000">
            <a:off x="4048822" y="3247813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2" name="Google Shape;2922;p137"/>
          <p:cNvCxnSpPr>
            <a:stCxn id="2913" idx="2"/>
            <a:endCxn id="2923" idx="0"/>
          </p:cNvCxnSpPr>
          <p:nvPr/>
        </p:nvCxnSpPr>
        <p:spPr>
          <a:xfrm flipH="1" rot="-5400000">
            <a:off x="4565422" y="2731213"/>
            <a:ext cx="350700" cy="1031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4" name="Google Shape;2924;p137"/>
          <p:cNvSpPr/>
          <p:nvPr/>
        </p:nvSpPr>
        <p:spPr>
          <a:xfrm>
            <a:off x="3751111" y="1333350"/>
            <a:ext cx="379200" cy="387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925" name="Google Shape;2925;p137"/>
          <p:cNvCxnSpPr>
            <a:stCxn id="2924" idx="2"/>
            <a:endCxn id="2914" idx="0"/>
          </p:cNvCxnSpPr>
          <p:nvPr/>
        </p:nvCxnSpPr>
        <p:spPr>
          <a:xfrm flipH="1" rot="-5400000">
            <a:off x="3796711" y="1864350"/>
            <a:ext cx="288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6" name="Google Shape;2926;p137"/>
          <p:cNvSpPr/>
          <p:nvPr/>
        </p:nvSpPr>
        <p:spPr>
          <a:xfrm>
            <a:off x="2918319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27" name="Google Shape;2927;p137"/>
          <p:cNvSpPr/>
          <p:nvPr/>
        </p:nvSpPr>
        <p:spPr>
          <a:xfrm>
            <a:off x="2349597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17" name="Google Shape;2917;p137"/>
          <p:cNvSpPr/>
          <p:nvPr/>
        </p:nvSpPr>
        <p:spPr>
          <a:xfrm>
            <a:off x="3487041" y="2684562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928" name="Google Shape;2928;p137"/>
          <p:cNvCxnSpPr>
            <a:stCxn id="2917" idx="2"/>
            <a:endCxn id="2926" idx="0"/>
          </p:cNvCxnSpPr>
          <p:nvPr/>
        </p:nvCxnSpPr>
        <p:spPr>
          <a:xfrm rot="5400000">
            <a:off x="3215691" y="2963712"/>
            <a:ext cx="353100" cy="568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9" name="Google Shape;2929;p137"/>
          <p:cNvCxnSpPr>
            <a:stCxn id="2917" idx="2"/>
            <a:endCxn id="2927" idx="0"/>
          </p:cNvCxnSpPr>
          <p:nvPr/>
        </p:nvCxnSpPr>
        <p:spPr>
          <a:xfrm rot="5400000">
            <a:off x="2931441" y="2679462"/>
            <a:ext cx="353100" cy="1137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0" name="Google Shape;2930;p137"/>
          <p:cNvSpPr/>
          <p:nvPr/>
        </p:nvSpPr>
        <p:spPr>
          <a:xfrm>
            <a:off x="1780875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31" name="Google Shape;2931;p137"/>
          <p:cNvSpPr/>
          <p:nvPr/>
        </p:nvSpPr>
        <p:spPr>
          <a:xfrm>
            <a:off x="3487041" y="3424620"/>
            <a:ext cx="379200" cy="38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932" name="Google Shape;2932;p137"/>
          <p:cNvCxnSpPr>
            <a:stCxn id="2917" idx="2"/>
            <a:endCxn id="2930" idx="0"/>
          </p:cNvCxnSpPr>
          <p:nvPr/>
        </p:nvCxnSpPr>
        <p:spPr>
          <a:xfrm rot="5400000">
            <a:off x="2647041" y="2395062"/>
            <a:ext cx="353100" cy="17061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3" name="Google Shape;2933;p137"/>
          <p:cNvCxnSpPr>
            <a:stCxn id="2917" idx="2"/>
            <a:endCxn id="2931" idx="0"/>
          </p:cNvCxnSpPr>
          <p:nvPr/>
        </p:nvCxnSpPr>
        <p:spPr>
          <a:xfrm flipH="1" rot="-5400000">
            <a:off x="3500391" y="3247812"/>
            <a:ext cx="353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3" name="Google Shape;2923;p137"/>
          <p:cNvSpPr/>
          <p:nvPr/>
        </p:nvSpPr>
        <p:spPr>
          <a:xfrm>
            <a:off x="5066825" y="3422249"/>
            <a:ext cx="379200" cy="3870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934" name="Google Shape;2934;p137"/>
          <p:cNvCxnSpPr>
            <a:endCxn id="2935" idx="0"/>
          </p:cNvCxnSpPr>
          <p:nvPr/>
        </p:nvCxnSpPr>
        <p:spPr>
          <a:xfrm flipH="1" rot="-5400000">
            <a:off x="4099218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2" name="Google Shape;2912;p137"/>
          <p:cNvSpPr/>
          <p:nvPr/>
        </p:nvSpPr>
        <p:spPr>
          <a:xfrm>
            <a:off x="506741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36" name="Google Shape;2936;p137"/>
          <p:cNvSpPr/>
          <p:nvPr/>
        </p:nvSpPr>
        <p:spPr>
          <a:xfrm>
            <a:off x="4561905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937" name="Google Shape;2937;p137"/>
          <p:cNvCxnSpPr>
            <a:endCxn id="2936" idx="0"/>
          </p:cNvCxnSpPr>
          <p:nvPr/>
        </p:nvCxnSpPr>
        <p:spPr>
          <a:xfrm flipH="1" rot="-5400000">
            <a:off x="4625055" y="3927931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5" name="Google Shape;2935;p137"/>
          <p:cNvSpPr/>
          <p:nvPr/>
        </p:nvSpPr>
        <p:spPr>
          <a:xfrm>
            <a:off x="4036068" y="4053781"/>
            <a:ext cx="378000" cy="378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38" name="Google Shape;2938;p137"/>
          <p:cNvSpPr/>
          <p:nvPr/>
        </p:nvSpPr>
        <p:spPr>
          <a:xfrm>
            <a:off x="3402343" y="276942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137"/>
          <p:cNvSpPr/>
          <p:nvPr/>
        </p:nvSpPr>
        <p:spPr>
          <a:xfrm>
            <a:off x="5919050" y="1727695"/>
            <a:ext cx="540000" cy="540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{ }</a:t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940" name="Google Shape;2940;p137"/>
          <p:cNvCxnSpPr>
            <a:stCxn id="2939" idx="2"/>
            <a:endCxn id="2923" idx="3"/>
          </p:cNvCxnSpPr>
          <p:nvPr/>
        </p:nvCxnSpPr>
        <p:spPr>
          <a:xfrm rot="5400000">
            <a:off x="5143400" y="2570245"/>
            <a:ext cx="1348200" cy="7431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941" name="Google Shape;2941;p137"/>
          <p:cNvSpPr/>
          <p:nvPr/>
        </p:nvSpPr>
        <p:spPr>
          <a:xfrm>
            <a:off x="6022352" y="2778994"/>
            <a:ext cx="180000" cy="1800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137"/>
          <p:cNvSpPr txBox="1"/>
          <p:nvPr/>
        </p:nvSpPr>
        <p:spPr>
          <a:xfrm>
            <a:off x="6516150" y="1797595"/>
            <a:ext cx="186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movies()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943" name="Google Shape;2943;p137"/>
          <p:cNvSpPr txBox="1"/>
          <p:nvPr/>
        </p:nvSpPr>
        <p:spPr>
          <a:xfrm>
            <a:off x="6186681" y="2654650"/>
            <a:ext cx="141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Fira Mono"/>
                <a:ea typeface="Fira Mono"/>
                <a:cs typeface="Fira Mono"/>
                <a:sym typeface="Fira Mono"/>
              </a:rPr>
              <a:t>set/update</a:t>
            </a:r>
            <a:endParaRPr sz="12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944" name="Google Shape;2944;p137"/>
          <p:cNvSpPr txBox="1"/>
          <p:nvPr/>
        </p:nvSpPr>
        <p:spPr>
          <a:xfrm>
            <a:off x="5997000" y="4042200"/>
            <a:ext cx="18900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template effect runs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945" name="Google Shape;2945;p137"/>
          <p:cNvCxnSpPr>
            <a:stCxn id="2944" idx="2"/>
            <a:endCxn id="2946" idx="0"/>
          </p:cNvCxnSpPr>
          <p:nvPr/>
        </p:nvCxnSpPr>
        <p:spPr>
          <a:xfrm flipH="1" rot="-5400000">
            <a:off x="6854850" y="4475550"/>
            <a:ext cx="174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947" name="Google Shape;2947;p137"/>
          <p:cNvCxnSpPr>
            <a:stCxn id="2923" idx="3"/>
            <a:endCxn id="2944" idx="0"/>
          </p:cNvCxnSpPr>
          <p:nvPr/>
        </p:nvCxnSpPr>
        <p:spPr>
          <a:xfrm>
            <a:off x="5446025" y="3615749"/>
            <a:ext cx="1496100" cy="4266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948" name="Google Shape;2948;p137"/>
          <p:cNvSpPr txBox="1"/>
          <p:nvPr>
            <p:ph type="title"/>
          </p:nvPr>
        </p:nvSpPr>
        <p:spPr>
          <a:xfrm>
            <a:off x="311700" y="248125"/>
            <a:ext cx="57738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DM Mono"/>
                <a:ea typeface="DM Mono"/>
                <a:cs typeface="DM Mono"/>
                <a:sym typeface="DM Mono"/>
              </a:rPr>
              <a:t>CD with signals</a:t>
            </a:r>
            <a:endParaRPr sz="2500"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949" name="Google Shape;2949;p137"/>
          <p:cNvSpPr/>
          <p:nvPr/>
        </p:nvSpPr>
        <p:spPr>
          <a:xfrm>
            <a:off x="3941300" y="2771975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p137"/>
          <p:cNvSpPr/>
          <p:nvPr/>
        </p:nvSpPr>
        <p:spPr>
          <a:xfrm>
            <a:off x="4482000" y="3528300"/>
            <a:ext cx="180000" cy="1749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ildergebnis für angular logo" id="2951" name="Google Shape;2951;p137"/>
          <p:cNvPicPr preferRelativeResize="0"/>
          <p:nvPr/>
        </p:nvPicPr>
        <p:blipFill rotWithShape="1">
          <a:blip r:embed="rId3">
            <a:alphaModFix/>
          </a:blip>
          <a:srcRect b="7505" l="12496" r="12496" t="11875"/>
          <a:stretch/>
        </p:blipFill>
        <p:spPr>
          <a:xfrm rot="26">
            <a:off x="5446014" y="454215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2952" name="Google Shape;2952;p137"/>
          <p:cNvSpPr txBox="1"/>
          <p:nvPr/>
        </p:nvSpPr>
        <p:spPr>
          <a:xfrm>
            <a:off x="5912100" y="4563175"/>
            <a:ext cx="2059800" cy="346200"/>
          </a:xfrm>
          <a:prstGeom prst="rect">
            <a:avLst/>
          </a:prstGeom>
          <a:solidFill>
            <a:srgbClr val="21212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markViewDirtyFromSignal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53" name="Google Shape;2953;p137"/>
          <p:cNvSpPr/>
          <p:nvPr/>
        </p:nvSpPr>
        <p:spPr>
          <a:xfrm>
            <a:off x="4335143" y="2768975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137"/>
          <p:cNvSpPr/>
          <p:nvPr/>
        </p:nvSpPr>
        <p:spPr>
          <a:xfrm>
            <a:off x="4035468" y="2112463"/>
            <a:ext cx="180000" cy="180000"/>
          </a:xfrm>
          <a:prstGeom prst="triangle">
            <a:avLst>
              <a:gd fmla="val 50000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137"/>
          <p:cNvSpPr/>
          <p:nvPr/>
        </p:nvSpPr>
        <p:spPr>
          <a:xfrm>
            <a:off x="8034676" y="130075"/>
            <a:ext cx="379200" cy="38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56" name="Google Shape;2956;p137"/>
          <p:cNvSpPr txBox="1"/>
          <p:nvPr/>
        </p:nvSpPr>
        <p:spPr>
          <a:xfrm>
            <a:off x="7064778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RefreshView</a:t>
            </a:r>
            <a:r>
              <a:rPr lang="en-GB" sz="1000">
                <a:solidFill>
                  <a:schemeClr val="dk1"/>
                </a:solidFill>
              </a:rPr>
              <a:t> 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(no check done)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957" name="Google Shape;2957;p137"/>
          <p:cNvSpPr txBox="1"/>
          <p:nvPr/>
        </p:nvSpPr>
        <p:spPr>
          <a:xfrm>
            <a:off x="4779303" y="622825"/>
            <a:ext cx="23190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Marked as </a:t>
            </a:r>
            <a:r>
              <a:rPr b="1" lang="en-GB" sz="1000">
                <a:solidFill>
                  <a:schemeClr val="dk1"/>
                </a:solidFill>
              </a:rPr>
              <a:t>HAS_CHILD_VIEWS_TO_REFRESH</a:t>
            </a:r>
            <a:endParaRPr b="1" sz="1000">
              <a:solidFill>
                <a:schemeClr val="dk1"/>
              </a:solidFill>
            </a:endParaRPr>
          </a:p>
        </p:txBody>
      </p:sp>
      <p:grpSp>
        <p:nvGrpSpPr>
          <p:cNvPr id="2958" name="Google Shape;2958;p137"/>
          <p:cNvGrpSpPr/>
          <p:nvPr/>
        </p:nvGrpSpPr>
        <p:grpSpPr>
          <a:xfrm>
            <a:off x="5749201" y="130075"/>
            <a:ext cx="453149" cy="379200"/>
            <a:chOff x="5749201" y="130075"/>
            <a:chExt cx="453149" cy="379200"/>
          </a:xfrm>
        </p:grpSpPr>
        <p:sp>
          <p:nvSpPr>
            <p:cNvPr id="2959" name="Google Shape;2959;p137"/>
            <p:cNvSpPr/>
            <p:nvPr/>
          </p:nvSpPr>
          <p:spPr>
            <a:xfrm>
              <a:off x="5749201" y="130075"/>
              <a:ext cx="379200" cy="3792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960" name="Google Shape;2960;p137"/>
            <p:cNvSpPr/>
            <p:nvPr/>
          </p:nvSpPr>
          <p:spPr>
            <a:xfrm>
              <a:off x="6022350" y="204750"/>
              <a:ext cx="180000" cy="174900"/>
            </a:xfrm>
            <a:prstGeom prst="triangle">
              <a:avLst>
                <a:gd fmla="val 5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61" name="Google Shape;2961;p137"/>
          <p:cNvCxnSpPr/>
          <p:nvPr/>
        </p:nvCxnSpPr>
        <p:spPr>
          <a:xfrm>
            <a:off x="4130311" y="1526850"/>
            <a:ext cx="1788600" cy="4707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stealth"/>
            <a:tailEnd len="med" w="med" type="none"/>
          </a:ln>
        </p:spPr>
      </p:cxnSp>
      <p:grpSp>
        <p:nvGrpSpPr>
          <p:cNvPr id="2962" name="Google Shape;2962;p137"/>
          <p:cNvGrpSpPr/>
          <p:nvPr/>
        </p:nvGrpSpPr>
        <p:grpSpPr>
          <a:xfrm>
            <a:off x="4908491" y="1601596"/>
            <a:ext cx="321214" cy="321206"/>
            <a:chOff x="1668814" y="3171124"/>
            <a:chExt cx="433311" cy="433301"/>
          </a:xfrm>
        </p:grpSpPr>
        <p:sp>
          <p:nvSpPr>
            <p:cNvPr id="2963" name="Google Shape;2963;p137"/>
            <p:cNvSpPr/>
            <p:nvPr/>
          </p:nvSpPr>
          <p:spPr>
            <a:xfrm>
              <a:off x="1668925" y="3171225"/>
              <a:ext cx="433200" cy="43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37"/>
            <p:cNvSpPr/>
            <p:nvPr/>
          </p:nvSpPr>
          <p:spPr>
            <a:xfrm>
              <a:off x="1668814" y="3171124"/>
              <a:ext cx="433200" cy="433200"/>
            </a:xfrm>
            <a:prstGeom prst="donut">
              <a:avLst>
                <a:gd fmla="val 10641" name="adj"/>
              </a:avLst>
            </a:prstGeom>
            <a:solidFill>
              <a:srgbClr val="FF000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latin typeface="Roboto Mono"/>
                  <a:ea typeface="Roboto Mono"/>
                  <a:cs typeface="Roboto Mono"/>
                  <a:sym typeface="Roboto Mono"/>
                </a:rPr>
                <a:t>Z</a:t>
              </a:r>
              <a:endParaRPr b="1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2965" name="Google Shape;2965;p137"/>
          <p:cNvSpPr/>
          <p:nvPr/>
        </p:nvSpPr>
        <p:spPr>
          <a:xfrm>
            <a:off x="2349600" y="1128775"/>
            <a:ext cx="711900" cy="270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TICK</a:t>
            </a:r>
            <a:endParaRPr b="1" sz="7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966" name="Google Shape;2966;p137"/>
          <p:cNvCxnSpPr>
            <a:endCxn id="2965" idx="3"/>
          </p:cNvCxnSpPr>
          <p:nvPr/>
        </p:nvCxnSpPr>
        <p:spPr>
          <a:xfrm rot="10800000">
            <a:off x="3061500" y="1263775"/>
            <a:ext cx="689700" cy="26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descr="Bildergebnis für angular logo" id="2967" name="Google Shape;2967;p137"/>
          <p:cNvPicPr preferRelativeResize="0"/>
          <p:nvPr/>
        </p:nvPicPr>
        <p:blipFill rotWithShape="1">
          <a:blip r:embed="rId4">
            <a:alphaModFix/>
          </a:blip>
          <a:srcRect b="7505" l="12496" r="12496" t="11875"/>
          <a:stretch/>
        </p:blipFill>
        <p:spPr>
          <a:xfrm rot="26">
            <a:off x="2525920" y="1449469"/>
            <a:ext cx="359262" cy="388234"/>
          </a:xfrm>
          <a:prstGeom prst="rect">
            <a:avLst/>
          </a:prstGeom>
          <a:noFill/>
          <a:ln>
            <a:noFill/>
          </a:ln>
        </p:spPr>
      </p:pic>
      <p:sp>
        <p:nvSpPr>
          <p:cNvPr id="2968" name="Google Shape;2968;p137"/>
          <p:cNvSpPr/>
          <p:nvPr/>
        </p:nvSpPr>
        <p:spPr>
          <a:xfrm>
            <a:off x="3657950" y="1937540"/>
            <a:ext cx="566100" cy="529800"/>
          </a:xfrm>
          <a:prstGeom prst="rect">
            <a:avLst/>
          </a:prstGeom>
          <a:noFill/>
          <a:ln cap="flat" cmpd="sng" w="28575">
            <a:solidFill>
              <a:srgbClr val="E0443E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p138"/>
          <p:cNvSpPr txBox="1"/>
          <p:nvPr>
            <p:ph type="title"/>
          </p:nvPr>
        </p:nvSpPr>
        <p:spPr>
          <a:xfrm>
            <a:off x="311700" y="1909650"/>
            <a:ext cx="8520600" cy="16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New 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Top Down Change Detection </a:t>
            </a:r>
            <a:r>
              <a:rPr b="1" lang="en-GB" sz="3822">
                <a:latin typeface="DM Mono"/>
                <a:ea typeface="DM Mono"/>
                <a:cs typeface="DM Mono"/>
                <a:sym typeface="DM Mono"/>
              </a:rPr>
              <a:t>TargetedMode ⚡️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p139"/>
          <p:cNvSpPr txBox="1"/>
          <p:nvPr>
            <p:ph type="title"/>
          </p:nvPr>
        </p:nvSpPr>
        <p:spPr>
          <a:xfrm>
            <a:off x="0" y="0"/>
            <a:ext cx="828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New Top Down Change Detection (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TargetedMode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)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979" name="Google Shape;2979;p139"/>
          <p:cNvSpPr txBox="1"/>
          <p:nvPr/>
        </p:nvSpPr>
        <p:spPr>
          <a:xfrm>
            <a:off x="77400" y="858450"/>
            <a:ext cx="8924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NgZone triggers change detection in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GlobalMode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In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GlobalMode 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we check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CheckAlways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and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Dirty OnPush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components</a:t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140"/>
          <p:cNvSpPr txBox="1"/>
          <p:nvPr>
            <p:ph type="title"/>
          </p:nvPr>
        </p:nvSpPr>
        <p:spPr>
          <a:xfrm>
            <a:off x="0" y="0"/>
            <a:ext cx="828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New Top Down Change Detection (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TargetedMode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)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985" name="Google Shape;2985;p140"/>
          <p:cNvSpPr txBox="1"/>
          <p:nvPr/>
        </p:nvSpPr>
        <p:spPr>
          <a:xfrm>
            <a:off x="77400" y="858450"/>
            <a:ext cx="8924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NgZone triggers change detection in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GlobalMode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In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GlobalMode 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we check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CheckAlways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and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Dirty OnPush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components</a:t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What triggers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TargetedMode?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When in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GlobalMode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we encounter a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Non-Dirty OnPush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component, we switch to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TargetedMode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9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p141"/>
          <p:cNvSpPr txBox="1"/>
          <p:nvPr>
            <p:ph type="title"/>
          </p:nvPr>
        </p:nvSpPr>
        <p:spPr>
          <a:xfrm>
            <a:off x="0" y="0"/>
            <a:ext cx="828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New 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Top Down Change Detection (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TargetedMode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)</a:t>
            </a:r>
            <a:endParaRPr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991" name="Google Shape;2991;p141"/>
          <p:cNvSpPr txBox="1"/>
          <p:nvPr/>
        </p:nvSpPr>
        <p:spPr>
          <a:xfrm>
            <a:off x="986125" y="4710750"/>
            <a:ext cx="820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We do this because there may be </a:t>
            </a:r>
            <a:r>
              <a:rPr lang="en-GB" sz="1000">
                <a:solidFill>
                  <a:srgbClr val="188038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CheckAlways </a:t>
            </a:r>
            <a:r>
              <a:rPr lang="en-GB" sz="1000">
                <a:solidFill>
                  <a:schemeClr val="dk1"/>
                </a:solidFill>
                <a:highlight>
                  <a:srgbClr val="FFFFFF"/>
                </a:highlight>
                <a:latin typeface="DM Mono"/>
                <a:ea typeface="DM Mono"/>
                <a:cs typeface="DM Mono"/>
                <a:sym typeface="DM Mono"/>
              </a:rPr>
              <a:t>children underneath the view that need to be refreshed. 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DM Mono"/>
              <a:ea typeface="DM Mono"/>
              <a:cs typeface="DM Mono"/>
              <a:sym typeface="DM Mono"/>
            </a:endParaRPr>
          </a:p>
        </p:txBody>
      </p:sp>
      <p:sp>
        <p:nvSpPr>
          <p:cNvPr id="2992" name="Google Shape;2992;p141"/>
          <p:cNvSpPr txBox="1"/>
          <p:nvPr/>
        </p:nvSpPr>
        <p:spPr>
          <a:xfrm>
            <a:off x="77400" y="858450"/>
            <a:ext cx="89241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NgZone triggers change detection in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GlobalMode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In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GlobalMode 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we check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CheckAlways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and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Dirty OnPush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components</a:t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What triggers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TargetedMode?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Wh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en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in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GlobalMode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we encounter a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Non-Dirty OnPush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component, we switch to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TargetedMode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In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TargetedMode: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Only refresh a view if it has the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RefreshView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flag set</a:t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DO NOT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Refresh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CheckAlways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or regular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Dirty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flag views</a:t>
            </a:r>
            <a:endParaRPr>
              <a:latin typeface="DM Mono"/>
              <a:ea typeface="DM Mono"/>
              <a:cs typeface="DM Mono"/>
              <a:sym typeface="DM Mon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Mono"/>
              <a:buChar char="-"/>
            </a:pPr>
            <a:r>
              <a:rPr lang="en-GB">
                <a:latin typeface="DM Mono"/>
                <a:ea typeface="DM Mono"/>
                <a:cs typeface="DM Mono"/>
                <a:sym typeface="DM Mono"/>
              </a:rPr>
              <a:t>If we reach a view with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RefreshView</a:t>
            </a:r>
            <a:r>
              <a:rPr lang="en-GB">
                <a:latin typeface="DM Mono"/>
                <a:ea typeface="DM Mono"/>
                <a:cs typeface="DM Mono"/>
                <a:sym typeface="DM Mono"/>
              </a:rPr>
              <a:t> flag, traverse children in </a:t>
            </a:r>
            <a:r>
              <a:rPr b="1" lang="en-GB">
                <a:latin typeface="DM Mono"/>
                <a:ea typeface="DM Mono"/>
                <a:cs typeface="DM Mono"/>
                <a:sym typeface="DM Mono"/>
              </a:rPr>
              <a:t>GlobalMode</a:t>
            </a:r>
            <a:endParaRPr b="1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ush Based Gradien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ush Based Gradien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